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4"/>
  </p:notesMasterIdLst>
  <p:sldIdLst>
    <p:sldId id="267" r:id="rId3"/>
    <p:sldId id="256" r:id="rId4"/>
    <p:sldId id="257" r:id="rId5"/>
    <p:sldId id="258" r:id="rId6"/>
    <p:sldId id="259" r:id="rId7"/>
    <p:sldId id="260" r:id="rId8"/>
    <p:sldId id="261" r:id="rId9"/>
    <p:sldId id="266" r:id="rId10"/>
    <p:sldId id="262" r:id="rId11"/>
    <p:sldId id="263" r:id="rId12"/>
    <p:sldId id="264" r:id="rId13"/>
  </p:sldIdLst>
  <p:sldSz cx="12192000" cy="6858000"/>
  <p:notesSz cx="6858000" cy="9144000"/>
  <p:embeddedFontLst>
    <p:embeddedFont>
      <p:font typeface="Corbel" panose="020B0503020204020204" pitchFamily="34" charset="0"/>
      <p:regular r:id="rId15"/>
      <p:bold r:id="rId16"/>
      <p:italic r:id="rId17"/>
      <p:boldItalic r:id="rId18"/>
    </p:embeddedFont>
    <p:embeddedFont>
      <p:font typeface="Source Sans Pro" panose="020B0503030403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Nx8OQTFk5rVCoZY9mwaqzvRI9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19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96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77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424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54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412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765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52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3359149" y="389840"/>
            <a:ext cx="8281987" cy="2954655"/>
          </a:xfrm>
          <a:prstGeom prst="rect">
            <a:avLst/>
          </a:prstGeom>
          <a:noFill/>
          <a:ln>
            <a:noFill/>
          </a:ln>
        </p:spPr>
        <p:txBody>
          <a:bodyPr spcFirstLastPara="1" wrap="square" lIns="109725" tIns="109725" rIns="109725" bIns="91425" anchor="t" anchorCtr="0">
            <a:normAutofit/>
          </a:bodyPr>
          <a:lstStyle>
            <a:lvl1pPr lvl="0" algn="l">
              <a:lnSpc>
                <a:spcPct val="100000"/>
              </a:lnSpc>
              <a:spcBef>
                <a:spcPts val="0"/>
              </a:spcBef>
              <a:spcAft>
                <a:spcPts val="0"/>
              </a:spcAft>
              <a:buClr>
                <a:schemeClr val="lt1"/>
              </a:buClr>
              <a:buSzPts val="6400"/>
              <a:buFont typeface="Arial"/>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3359149" y="3536951"/>
            <a:ext cx="8281989" cy="2555874"/>
          </a:xfrm>
          <a:prstGeom prst="rect">
            <a:avLst/>
          </a:prstGeom>
          <a:noFill/>
          <a:ln>
            <a:noFill/>
          </a:ln>
        </p:spPr>
        <p:txBody>
          <a:bodyPr spcFirstLastPara="1" wrap="square" lIns="109725" tIns="109725" rIns="109725" bIns="91425"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10000"/>
              </a:lnSpc>
              <a:spcBef>
                <a:spcPts val="800"/>
              </a:spcBef>
              <a:spcAft>
                <a:spcPts val="0"/>
              </a:spcAft>
              <a:buClr>
                <a:schemeClr val="lt1"/>
              </a:buClr>
              <a:buSzPts val="2000"/>
              <a:buNone/>
              <a:defRPr sz="2000"/>
            </a:lvl2pPr>
            <a:lvl3pPr lvl="2" algn="ctr">
              <a:lnSpc>
                <a:spcPct val="110000"/>
              </a:lnSpc>
              <a:spcBef>
                <a:spcPts val="800"/>
              </a:spcBef>
              <a:spcAft>
                <a:spcPts val="0"/>
              </a:spcAft>
              <a:buClr>
                <a:schemeClr val="lt1"/>
              </a:buClr>
              <a:buSzPts val="1800"/>
              <a:buNone/>
              <a:defRPr sz="1800"/>
            </a:lvl3pPr>
            <a:lvl4pPr lvl="3" algn="ctr">
              <a:lnSpc>
                <a:spcPct val="110000"/>
              </a:lnSpc>
              <a:spcBef>
                <a:spcPts val="800"/>
              </a:spcBef>
              <a:spcAft>
                <a:spcPts val="0"/>
              </a:spcAft>
              <a:buClr>
                <a:schemeClr val="lt1"/>
              </a:buClr>
              <a:buSzPts val="1600"/>
              <a:buNone/>
              <a:defRPr sz="1600"/>
            </a:lvl4pPr>
            <a:lvl5pPr lvl="4" algn="ctr">
              <a:lnSpc>
                <a:spcPct val="110000"/>
              </a:lnSpc>
              <a:spcBef>
                <a:spcPts val="800"/>
              </a:spcBef>
              <a:spcAft>
                <a:spcPts val="0"/>
              </a:spcAft>
              <a:buClr>
                <a:schemeClr val="lt1"/>
              </a:buClr>
              <a:buSzPts val="1600"/>
              <a:buNone/>
              <a:defRPr sz="1600"/>
            </a:lvl5pPr>
            <a:lvl6pPr lvl="5" algn="ctr">
              <a:lnSpc>
                <a:spcPct val="90000"/>
              </a:lnSpc>
              <a:spcBef>
                <a:spcPts val="8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17"/>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7"/>
          <p:cNvSpPr/>
          <p:nvPr/>
        </p:nvSpPr>
        <p:spPr>
          <a:xfrm rot="2700000">
            <a:off x="612445" y="48188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816648"/>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8" name="Google Shape;18;p17"/>
          <p:cNvSpPr/>
          <p:nvPr/>
        </p:nvSpPr>
        <p:spPr>
          <a:xfrm rot="8100000">
            <a:off x="626845" y="828962"/>
            <a:ext cx="540000" cy="1080000"/>
          </a:xfrm>
          <a:prstGeom prst="ellipse">
            <a:avLst/>
          </a:prstGeom>
          <a:gradFill>
            <a:gsLst>
              <a:gs pos="0">
                <a:srgbClr val="4D3C2B"/>
              </a:gs>
              <a:gs pos="50000">
                <a:srgbClr val="4D3C2B"/>
              </a:gs>
              <a:gs pos="100000">
                <a:srgbClr val="5A463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9" name="Google Shape;19;p17"/>
          <p:cNvSpPr/>
          <p:nvPr/>
        </p:nvSpPr>
        <p:spPr>
          <a:xfrm>
            <a:off x="1800802" y="2472855"/>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nvGrpSpPr>
          <p:cNvPr id="20" name="Google Shape;20;p17"/>
          <p:cNvGrpSpPr/>
          <p:nvPr/>
        </p:nvGrpSpPr>
        <p:grpSpPr>
          <a:xfrm>
            <a:off x="1292493" y="4299807"/>
            <a:ext cx="2083885" cy="2083885"/>
            <a:chOff x="4842143" y="3556857"/>
            <a:chExt cx="2083885" cy="2083885"/>
          </a:xfrm>
        </p:grpSpPr>
        <p:sp>
          <p:nvSpPr>
            <p:cNvPr id="21" name="Google Shape;21;p17"/>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2" name="Google Shape;22;p17"/>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B5987B">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3" name="Google Shape;23;p17"/>
            <p:cNvSpPr/>
            <p:nvPr/>
          </p:nvSpPr>
          <p:spPr>
            <a:xfrm rot="2700000" flipH="1">
              <a:off x="6040374" y="3601683"/>
              <a:ext cx="107098" cy="466589"/>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4" name="Google Shape;24;p17"/>
            <p:cNvSpPr/>
            <p:nvPr/>
          </p:nvSpPr>
          <p:spPr>
            <a:xfrm rot="2700000" flipH="1">
              <a:off x="5059348" y="4582709"/>
              <a:ext cx="107098" cy="466589"/>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550862" y="503906"/>
            <a:ext cx="11090275" cy="133305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6"/>
          <p:cNvSpPr txBox="1">
            <a:spLocks noGrp="1"/>
          </p:cNvSpPr>
          <p:nvPr>
            <p:ph type="body" idx="1"/>
          </p:nvPr>
        </p:nvSpPr>
        <p:spPr>
          <a:xfrm rot="5400000">
            <a:off x="4107182" y="-1442457"/>
            <a:ext cx="3978963" cy="1109160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1" name="Google Shape;111;p26"/>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6"/>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6"/>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rot="5400000">
            <a:off x="7133431" y="1956594"/>
            <a:ext cx="5811838" cy="2628900"/>
          </a:xfrm>
          <a:prstGeom prst="rect">
            <a:avLst/>
          </a:prstGeom>
          <a:noFill/>
          <a:ln>
            <a:noFill/>
          </a:ln>
        </p:spPr>
        <p:txBody>
          <a:bodyPr spcFirstLastPara="1" wrap="square" lIns="109725" tIns="109725" rIns="109725" bIns="91425" anchor="t" anchorCtr="0">
            <a:no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7"/>
          <p:cNvSpPr txBox="1">
            <a:spLocks noGrp="1"/>
          </p:cNvSpPr>
          <p:nvPr>
            <p:ph type="body" idx="1"/>
          </p:nvPr>
        </p:nvSpPr>
        <p:spPr>
          <a:xfrm rot="5400000">
            <a:off x="1799431" y="-596106"/>
            <a:ext cx="5811838" cy="773430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7" name="Google Shape;117;p27"/>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7"/>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7"/>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18516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23768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22487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02025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3589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47038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16048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4369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grpSp>
        <p:nvGrpSpPr>
          <p:cNvPr id="26" name="Google Shape;26;p18"/>
          <p:cNvGrpSpPr/>
          <p:nvPr/>
        </p:nvGrpSpPr>
        <p:grpSpPr>
          <a:xfrm>
            <a:off x="363888" y="5322560"/>
            <a:ext cx="1030305" cy="1030305"/>
            <a:chOff x="10240859" y="1436639"/>
            <a:chExt cx="1030305" cy="1030305"/>
          </a:xfrm>
        </p:grpSpPr>
        <p:sp>
          <p:nvSpPr>
            <p:cNvPr id="27" name="Google Shape;27;p18"/>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8" name="Google Shape;28;p18"/>
            <p:cNvSpPr/>
            <p:nvPr/>
          </p:nvSpPr>
          <p:spPr>
            <a:xfrm rot="-2700000">
              <a:off x="11115555" y="1939340"/>
              <a:ext cx="53549" cy="233295"/>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9" name="Google Shape;29;p18"/>
            <p:cNvSpPr/>
            <p:nvPr/>
          </p:nvSpPr>
          <p:spPr>
            <a:xfrm rot="-2700000">
              <a:off x="10625042" y="1448827"/>
              <a:ext cx="53549" cy="233295"/>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30" name="Google Shape;30;p18"/>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B5987B">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31" name="Google Shape;31;p18"/>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550863" y="2113199"/>
            <a:ext cx="11090274" cy="3979625"/>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18"/>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7839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2853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3489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27360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73870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10/16/2022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39405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10/16/2022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8447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68094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5534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grpSp>
        <p:nvGrpSpPr>
          <p:cNvPr id="37" name="Google Shape;37;p19"/>
          <p:cNvGrpSpPr/>
          <p:nvPr/>
        </p:nvGrpSpPr>
        <p:grpSpPr>
          <a:xfrm>
            <a:off x="242406" y="748159"/>
            <a:ext cx="897877" cy="934082"/>
            <a:chOff x="5129684" y="1232940"/>
            <a:chExt cx="897877" cy="934082"/>
          </a:xfrm>
        </p:grpSpPr>
        <p:sp>
          <p:nvSpPr>
            <p:cNvPr id="38" name="Google Shape;38;p19"/>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5A4632">
                    <a:alpha val="20000"/>
                  </a:srgbClr>
                </a:gs>
                <a:gs pos="20000">
                  <a:srgbClr val="5A4632">
                    <a:alpha val="20000"/>
                  </a:srgbClr>
                </a:gs>
                <a:gs pos="100000">
                  <a:srgbClr val="BBB1D5">
                    <a:alpha val="2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39" name="Google Shape;39;p19"/>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5A4632">
                    <a:alpha val="20000"/>
                  </a:srgbClr>
                </a:gs>
                <a:gs pos="20000">
                  <a:srgbClr val="5A4632">
                    <a:alpha val="20000"/>
                  </a:srgbClr>
                </a:gs>
                <a:gs pos="100000">
                  <a:srgbClr val="BBB1D5">
                    <a:alpha val="20000"/>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40" name="Google Shape;40;p19"/>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5A4632">
                    <a:alpha val="20000"/>
                  </a:srgbClr>
                </a:gs>
                <a:gs pos="20000">
                  <a:srgbClr val="5A4632">
                    <a:alpha val="20000"/>
                  </a:srgbClr>
                </a:gs>
                <a:gs pos="100000">
                  <a:srgbClr val="BBB1D5">
                    <a:alpha val="2000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41" name="Google Shape;41;p19"/>
          <p:cNvSpPr txBox="1">
            <a:spLocks noGrp="1"/>
          </p:cNvSpPr>
          <p:nvPr>
            <p:ph type="title"/>
          </p:nvPr>
        </p:nvSpPr>
        <p:spPr>
          <a:xfrm>
            <a:off x="563563" y="474345"/>
            <a:ext cx="11077574" cy="2954655"/>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6400"/>
              <a:buFont typeface="Arial"/>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19"/>
          <p:cNvSpPr txBox="1">
            <a:spLocks noGrp="1"/>
          </p:cNvSpPr>
          <p:nvPr>
            <p:ph type="body" idx="1"/>
          </p:nvPr>
        </p:nvSpPr>
        <p:spPr>
          <a:xfrm>
            <a:off x="566271" y="3629772"/>
            <a:ext cx="11074866" cy="2678953"/>
          </a:xfrm>
          <a:prstGeom prst="rect">
            <a:avLst/>
          </a:prstGeom>
          <a:noFill/>
          <a:ln>
            <a:noFill/>
          </a:ln>
        </p:spPr>
        <p:txBody>
          <a:bodyPr spcFirstLastPara="1" wrap="square" lIns="109725" tIns="109725" rIns="109725" bIns="91425" anchor="t" anchorCtr="0">
            <a:normAutofit/>
          </a:bodyPr>
          <a:lstStyle>
            <a:lvl1pPr marL="457200" lvl="0" indent="-228600" algn="l">
              <a:lnSpc>
                <a:spcPct val="110000"/>
              </a:lnSpc>
              <a:spcBef>
                <a:spcPts val="0"/>
              </a:spcBef>
              <a:spcAft>
                <a:spcPts val="0"/>
              </a:spcAft>
              <a:buClr>
                <a:schemeClr val="lt1"/>
              </a:buClr>
              <a:buSzPts val="2400"/>
              <a:buNone/>
              <a:defRPr sz="2400">
                <a:solidFill>
                  <a:schemeClr val="lt1"/>
                </a:solidFill>
              </a:defRPr>
            </a:lvl1pPr>
            <a:lvl2pPr marL="914400" lvl="1" indent="-228600" algn="l">
              <a:lnSpc>
                <a:spcPct val="110000"/>
              </a:lnSpc>
              <a:spcBef>
                <a:spcPts val="800"/>
              </a:spcBef>
              <a:spcAft>
                <a:spcPts val="0"/>
              </a:spcAft>
              <a:buClr>
                <a:schemeClr val="lt1"/>
              </a:buClr>
              <a:buSzPts val="2000"/>
              <a:buNone/>
              <a:defRPr sz="2000">
                <a:solidFill>
                  <a:schemeClr val="lt1"/>
                </a:solidFill>
              </a:defRPr>
            </a:lvl2pPr>
            <a:lvl3pPr marL="1371600" lvl="2" indent="-228600" algn="l">
              <a:lnSpc>
                <a:spcPct val="110000"/>
              </a:lnSpc>
              <a:spcBef>
                <a:spcPts val="800"/>
              </a:spcBef>
              <a:spcAft>
                <a:spcPts val="0"/>
              </a:spcAft>
              <a:buClr>
                <a:schemeClr val="lt1"/>
              </a:buClr>
              <a:buSzPts val="1800"/>
              <a:buNone/>
              <a:defRPr sz="1800">
                <a:solidFill>
                  <a:schemeClr val="lt1"/>
                </a:solidFill>
              </a:defRPr>
            </a:lvl3pPr>
            <a:lvl4pPr marL="1828800" lvl="3" indent="-228600" algn="l">
              <a:lnSpc>
                <a:spcPct val="110000"/>
              </a:lnSpc>
              <a:spcBef>
                <a:spcPts val="800"/>
              </a:spcBef>
              <a:spcAft>
                <a:spcPts val="0"/>
              </a:spcAft>
              <a:buClr>
                <a:schemeClr val="lt1"/>
              </a:buClr>
              <a:buSzPts val="1600"/>
              <a:buNone/>
              <a:defRPr sz="1600">
                <a:solidFill>
                  <a:schemeClr val="lt1"/>
                </a:solidFill>
              </a:defRPr>
            </a:lvl4pPr>
            <a:lvl5pPr marL="2286000" lvl="4" indent="-228600" algn="l">
              <a:lnSpc>
                <a:spcPct val="110000"/>
              </a:lnSpc>
              <a:spcBef>
                <a:spcPts val="800"/>
              </a:spcBef>
              <a:spcAft>
                <a:spcPts val="0"/>
              </a:spcAft>
              <a:buClr>
                <a:schemeClr val="lt1"/>
              </a:buClr>
              <a:buSzPts val="1600"/>
              <a:buNone/>
              <a:defRPr sz="1600">
                <a:solidFill>
                  <a:schemeClr val="lt1"/>
                </a:solidFill>
              </a:defRPr>
            </a:lvl5pPr>
            <a:lvl6pPr marL="2743200" lvl="5" indent="-228600" algn="l">
              <a:lnSpc>
                <a:spcPct val="90000"/>
              </a:lnSpc>
              <a:spcBef>
                <a:spcPts val="8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46" name="Google Shape;46;p19"/>
          <p:cNvSpPr/>
          <p:nvPr/>
        </p:nvSpPr>
        <p:spPr>
          <a:xfrm rot="-2700000">
            <a:off x="11209132" y="4448189"/>
            <a:ext cx="999200" cy="1262947"/>
          </a:xfrm>
          <a:custGeom>
            <a:avLst/>
            <a:gdLst/>
            <a:ahLst/>
            <a:cxnLst/>
            <a:rect l="l" t="t" r="r" b="b"/>
            <a:pathLst>
              <a:path w="999200" h="1262947" extrusionOk="0">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0">
                <a:srgbClr val="5A4632"/>
              </a:gs>
              <a:gs pos="30000">
                <a:srgbClr val="5A4632"/>
              </a:gs>
              <a:gs pos="40000">
                <a:srgbClr val="816648"/>
              </a:gs>
              <a:gs pos="60000">
                <a:srgbClr val="5A4632"/>
              </a:gs>
              <a:gs pos="100000">
                <a:schemeClr val="dk2"/>
              </a:gs>
            </a:gsLst>
            <a:lin ang="10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47" name="Google Shape;47;p19"/>
          <p:cNvSpPr/>
          <p:nvPr/>
        </p:nvSpPr>
        <p:spPr>
          <a:xfrm rot="2700000">
            <a:off x="11686937" y="4853516"/>
            <a:ext cx="540000" cy="978284"/>
          </a:xfrm>
          <a:custGeom>
            <a:avLst/>
            <a:gdLst/>
            <a:ahLst/>
            <a:cxnLst/>
            <a:rect l="l" t="t" r="r" b="b"/>
            <a:pathLst>
              <a:path w="540000" h="978284" extrusionOk="0">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0"/>
          <p:cNvSpPr/>
          <p:nvPr/>
        </p:nvSpPr>
        <p:spPr>
          <a:xfrm>
            <a:off x="11069864" y="333375"/>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nvGrpSpPr>
          <p:cNvPr id="50" name="Google Shape;50;p20"/>
          <p:cNvGrpSpPr/>
          <p:nvPr/>
        </p:nvGrpSpPr>
        <p:grpSpPr>
          <a:xfrm>
            <a:off x="233344" y="5384019"/>
            <a:ext cx="828357" cy="828357"/>
            <a:chOff x="2895711" y="1234487"/>
            <a:chExt cx="828357" cy="828357"/>
          </a:xfrm>
        </p:grpSpPr>
        <p:sp>
          <p:nvSpPr>
            <p:cNvPr id="51" name="Google Shape;51;p20"/>
            <p:cNvSpPr/>
            <p:nvPr/>
          </p:nvSpPr>
          <p:spPr>
            <a:xfrm rot="2700000">
              <a:off x="3039890" y="1332929"/>
              <a:ext cx="540000"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816648"/>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52" name="Google Shape;52;p20"/>
            <p:cNvSpPr/>
            <p:nvPr/>
          </p:nvSpPr>
          <p:spPr>
            <a:xfrm rot="8100000">
              <a:off x="3047090" y="1506466"/>
              <a:ext cx="270000" cy="540000"/>
            </a:xfrm>
            <a:prstGeom prst="ellipse">
              <a:avLst/>
            </a:prstGeom>
            <a:gradFill>
              <a:gsLst>
                <a:gs pos="0">
                  <a:srgbClr val="4D3C2B"/>
                </a:gs>
                <a:gs pos="50000">
                  <a:srgbClr val="4D3C2B"/>
                </a:gs>
                <a:gs pos="100000">
                  <a:srgbClr val="5A463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53" name="Google Shape;53;p20"/>
          <p:cNvSpPr txBox="1">
            <a:spLocks noGrp="1"/>
          </p:cNvSpPr>
          <p:nvPr>
            <p:ph type="title"/>
          </p:nvPr>
        </p:nvSpPr>
        <p:spPr>
          <a:xfrm>
            <a:off x="550863" y="549275"/>
            <a:ext cx="11090274" cy="1332000"/>
          </a:xfrm>
          <a:prstGeom prst="rect">
            <a:avLst/>
          </a:prstGeom>
          <a:noFill/>
          <a:ln>
            <a:noFill/>
          </a:ln>
        </p:spPr>
        <p:txBody>
          <a:bodyPr spcFirstLastPara="1" wrap="square" lIns="109725" tIns="109725" rIns="109725" bIns="91425" anchor="t" anchorCtr="0">
            <a:noAutofit/>
          </a:bodyPr>
          <a:lstStyle>
            <a:lvl1pPr lvl="0" algn="l">
              <a:lnSpc>
                <a:spcPct val="100000"/>
              </a:lnSpc>
              <a:spcBef>
                <a:spcPts val="0"/>
              </a:spcBef>
              <a:spcAft>
                <a:spcPts val="0"/>
              </a:spcAft>
              <a:buClr>
                <a:schemeClr val="lt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50862" y="2097175"/>
            <a:ext cx="5435600" cy="399565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 name="Google Shape;55;p20"/>
          <p:cNvSpPr txBox="1">
            <a:spLocks noGrp="1"/>
          </p:cNvSpPr>
          <p:nvPr>
            <p:ph type="body" idx="2"/>
          </p:nvPr>
        </p:nvSpPr>
        <p:spPr>
          <a:xfrm>
            <a:off x="6205538" y="2097175"/>
            <a:ext cx="5435600" cy="399565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6" name="Google Shape;56;p20"/>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0"/>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21"/>
          <p:cNvSpPr/>
          <p:nvPr/>
        </p:nvSpPr>
        <p:spPr>
          <a:xfrm>
            <a:off x="11091612" y="5893466"/>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1" name="Google Shape;61;p21"/>
          <p:cNvSpPr/>
          <p:nvPr/>
        </p:nvSpPr>
        <p:spPr>
          <a:xfrm>
            <a:off x="11451612" y="5827878"/>
            <a:ext cx="379049" cy="360000"/>
          </a:xfrm>
          <a:prstGeom prst="rect">
            <a:avLst/>
          </a:prstGeom>
          <a:solidFill>
            <a:schemeClr val="dk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2" name="Google Shape;62;p21"/>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550864" y="1881275"/>
            <a:ext cx="5437186" cy="535354"/>
          </a:xfrm>
          <a:prstGeom prst="rect">
            <a:avLst/>
          </a:prstGeom>
          <a:noFill/>
          <a:ln>
            <a:noFill/>
          </a:ln>
        </p:spPr>
        <p:txBody>
          <a:bodyPr spcFirstLastPara="1" wrap="square" lIns="109725" tIns="109725" rIns="109725" bIns="91425" anchor="b" anchorCtr="0">
            <a:normAutofit/>
          </a:bodyPr>
          <a:lstStyle>
            <a:lvl1pPr marL="457200" lvl="0" indent="-228600" algn="l">
              <a:lnSpc>
                <a:spcPct val="110000"/>
              </a:lnSpc>
              <a:spcBef>
                <a:spcPts val="1000"/>
              </a:spcBef>
              <a:spcAft>
                <a:spcPts val="0"/>
              </a:spcAft>
              <a:buClr>
                <a:schemeClr val="lt1"/>
              </a:buClr>
              <a:buSzPts val="1400"/>
              <a:buNone/>
              <a:defRPr sz="1400" b="0" cap="none">
                <a:solidFill>
                  <a:schemeClr val="lt1"/>
                </a:solidFill>
                <a:latin typeface="Source Sans Pro"/>
                <a:ea typeface="Source Sans Pro"/>
                <a:cs typeface="Source Sans Pro"/>
                <a:sym typeface="Source Sans Pro"/>
              </a:defRPr>
            </a:lvl1pPr>
            <a:lvl2pPr marL="914400" lvl="1" indent="-228600" algn="l">
              <a:lnSpc>
                <a:spcPct val="110000"/>
              </a:lnSpc>
              <a:spcBef>
                <a:spcPts val="800"/>
              </a:spcBef>
              <a:spcAft>
                <a:spcPts val="0"/>
              </a:spcAft>
              <a:buClr>
                <a:schemeClr val="lt1"/>
              </a:buClr>
              <a:buSzPts val="2000"/>
              <a:buNone/>
              <a:defRPr sz="2000" b="1"/>
            </a:lvl2pPr>
            <a:lvl3pPr marL="1371600" lvl="2" indent="-228600" algn="l">
              <a:lnSpc>
                <a:spcPct val="110000"/>
              </a:lnSpc>
              <a:spcBef>
                <a:spcPts val="800"/>
              </a:spcBef>
              <a:spcAft>
                <a:spcPts val="0"/>
              </a:spcAft>
              <a:buClr>
                <a:schemeClr val="lt1"/>
              </a:buClr>
              <a:buSzPts val="1800"/>
              <a:buNone/>
              <a:defRPr sz="1800" b="1"/>
            </a:lvl3pPr>
            <a:lvl4pPr marL="1828800" lvl="3" indent="-228600" algn="l">
              <a:lnSpc>
                <a:spcPct val="110000"/>
              </a:lnSpc>
              <a:spcBef>
                <a:spcPts val="800"/>
              </a:spcBef>
              <a:spcAft>
                <a:spcPts val="0"/>
              </a:spcAft>
              <a:buClr>
                <a:schemeClr val="lt1"/>
              </a:buClr>
              <a:buSzPts val="1600"/>
              <a:buNone/>
              <a:defRPr sz="1600" b="1"/>
            </a:lvl4pPr>
            <a:lvl5pPr marL="2286000" lvl="4" indent="-228600" algn="l">
              <a:lnSpc>
                <a:spcPct val="110000"/>
              </a:lnSpc>
              <a:spcBef>
                <a:spcPts val="800"/>
              </a:spcBef>
              <a:spcAft>
                <a:spcPts val="0"/>
              </a:spcAft>
              <a:buClr>
                <a:schemeClr val="lt1"/>
              </a:buClr>
              <a:buSzPts val="1600"/>
              <a:buNone/>
              <a:defRPr sz="1600" b="1"/>
            </a:lvl5pPr>
            <a:lvl6pPr marL="2743200" lvl="5" indent="-228600" algn="l">
              <a:lnSpc>
                <a:spcPct val="90000"/>
              </a:lnSpc>
              <a:spcBef>
                <a:spcPts val="8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4" name="Google Shape;64;p21"/>
          <p:cNvSpPr txBox="1">
            <a:spLocks noGrp="1"/>
          </p:cNvSpPr>
          <p:nvPr>
            <p:ph type="body" idx="2"/>
          </p:nvPr>
        </p:nvSpPr>
        <p:spPr>
          <a:xfrm>
            <a:off x="550863" y="2577270"/>
            <a:ext cx="5429114" cy="3515555"/>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5" name="Google Shape;65;p21"/>
          <p:cNvSpPr txBox="1">
            <a:spLocks noGrp="1"/>
          </p:cNvSpPr>
          <p:nvPr>
            <p:ph type="body" idx="3"/>
          </p:nvPr>
        </p:nvSpPr>
        <p:spPr>
          <a:xfrm>
            <a:off x="6212024" y="1881275"/>
            <a:ext cx="5436392" cy="535354"/>
          </a:xfrm>
          <a:prstGeom prst="rect">
            <a:avLst/>
          </a:prstGeom>
          <a:noFill/>
          <a:ln>
            <a:noFill/>
          </a:ln>
        </p:spPr>
        <p:txBody>
          <a:bodyPr spcFirstLastPara="1" wrap="square" lIns="0" tIns="0" rIns="0" bIns="0" anchor="b" anchorCtr="0">
            <a:normAutofit/>
          </a:bodyPr>
          <a:lstStyle>
            <a:lvl1pPr marL="457200" lvl="0" indent="-317500" algn="l">
              <a:lnSpc>
                <a:spcPct val="110000"/>
              </a:lnSpc>
              <a:spcBef>
                <a:spcPts val="1000"/>
              </a:spcBef>
              <a:spcAft>
                <a:spcPts val="0"/>
              </a:spcAft>
              <a:buClr>
                <a:schemeClr val="lt1"/>
              </a:buClr>
              <a:buSzPts val="1400"/>
              <a:buChar char="•"/>
              <a:defRPr sz="1400" b="0" cap="none">
                <a:solidFill>
                  <a:schemeClr val="lt1"/>
                </a:solidFill>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21"/>
          <p:cNvSpPr txBox="1">
            <a:spLocks noGrp="1"/>
          </p:cNvSpPr>
          <p:nvPr>
            <p:ph type="body" idx="4"/>
          </p:nvPr>
        </p:nvSpPr>
        <p:spPr>
          <a:xfrm>
            <a:off x="6212023" y="2577270"/>
            <a:ext cx="5436391" cy="3515555"/>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7" name="Google Shape;67;p21"/>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1"/>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22"/>
          <p:cNvSpPr txBox="1">
            <a:spLocks noGrp="1"/>
          </p:cNvSpPr>
          <p:nvPr>
            <p:ph type="title"/>
          </p:nvPr>
        </p:nvSpPr>
        <p:spPr>
          <a:xfrm>
            <a:off x="3359149" y="550799"/>
            <a:ext cx="8283313" cy="5542025"/>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2"/>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22"/>
          <p:cNvSpPr/>
          <p:nvPr/>
        </p:nvSpPr>
        <p:spPr>
          <a:xfrm rot="8100000" flipH="1">
            <a:off x="-410727" y="3958416"/>
            <a:ext cx="3536330" cy="1853969"/>
          </a:xfrm>
          <a:custGeom>
            <a:avLst/>
            <a:gdLst/>
            <a:ahLst/>
            <a:cxnLst/>
            <a:rect l="l" t="t" r="r" b="b"/>
            <a:pathLst>
              <a:path w="3536330" h="1853969" extrusionOk="0">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a:gsLst>
              <a:gs pos="0">
                <a:srgbClr val="5A4632"/>
              </a:gs>
              <a:gs pos="31000">
                <a:srgbClr val="5A4632"/>
              </a:gs>
              <a:gs pos="97000">
                <a:schemeClr val="dk2"/>
              </a:gs>
              <a:gs pos="100000">
                <a:schemeClr val="dk2"/>
              </a:gs>
            </a:gsLst>
            <a:lin ang="15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6" name="Google Shape;76;p22"/>
          <p:cNvSpPr/>
          <p:nvPr/>
        </p:nvSpPr>
        <p:spPr>
          <a:xfrm rot="8100000" flipH="1">
            <a:off x="-481151" y="3649708"/>
            <a:ext cx="3478701" cy="2164843"/>
          </a:xfrm>
          <a:custGeom>
            <a:avLst/>
            <a:gdLst/>
            <a:ahLst/>
            <a:cxnLst/>
            <a:rect l="l" t="t" r="r" b="b"/>
            <a:pathLst>
              <a:path w="3478701" h="2164843" extrusionOk="0">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rgbClr val="B5987B">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7" name="Google Shape;77;p22"/>
          <p:cNvSpPr/>
          <p:nvPr/>
        </p:nvSpPr>
        <p:spPr>
          <a:xfrm rot="2700000" flipH="1">
            <a:off x="1512277" y="2840042"/>
            <a:ext cx="214196" cy="933178"/>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8" name="Google Shape;78;p22"/>
          <p:cNvSpPr/>
          <p:nvPr/>
        </p:nvSpPr>
        <p:spPr>
          <a:xfrm>
            <a:off x="1780661" y="385236"/>
            <a:ext cx="1080000" cy="108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nvGrpSpPr>
          <p:cNvPr id="79" name="Google Shape;79;p22"/>
          <p:cNvGrpSpPr/>
          <p:nvPr/>
        </p:nvGrpSpPr>
        <p:grpSpPr>
          <a:xfrm>
            <a:off x="509106" y="1383159"/>
            <a:ext cx="897877" cy="934082"/>
            <a:chOff x="5129684" y="1232940"/>
            <a:chExt cx="897877" cy="934082"/>
          </a:xfrm>
        </p:grpSpPr>
        <p:sp>
          <p:nvSpPr>
            <p:cNvPr id="80" name="Google Shape;80;p22"/>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5A4632">
                    <a:alpha val="20000"/>
                  </a:srgbClr>
                </a:gs>
                <a:gs pos="20000">
                  <a:srgbClr val="5A4632">
                    <a:alpha val="20000"/>
                  </a:srgbClr>
                </a:gs>
                <a:gs pos="100000">
                  <a:srgbClr val="BBB1D5">
                    <a:alpha val="2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1" name="Google Shape;81;p22"/>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5A4632">
                    <a:alpha val="20000"/>
                  </a:srgbClr>
                </a:gs>
                <a:gs pos="20000">
                  <a:srgbClr val="5A4632">
                    <a:alpha val="20000"/>
                  </a:srgbClr>
                </a:gs>
                <a:gs pos="100000">
                  <a:srgbClr val="BBB1D5">
                    <a:alpha val="20000"/>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2" name="Google Shape;82;p22"/>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5A4632">
                    <a:alpha val="20000"/>
                  </a:srgbClr>
                </a:gs>
                <a:gs pos="20000">
                  <a:srgbClr val="5A4632">
                    <a:alpha val="20000"/>
                  </a:srgbClr>
                </a:gs>
                <a:gs pos="100000">
                  <a:srgbClr val="BBB1D5">
                    <a:alpha val="2000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23"/>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grpSp>
        <p:nvGrpSpPr>
          <p:cNvPr id="88" name="Google Shape;88;p24"/>
          <p:cNvGrpSpPr/>
          <p:nvPr/>
        </p:nvGrpSpPr>
        <p:grpSpPr>
          <a:xfrm>
            <a:off x="4752748" y="4823504"/>
            <a:ext cx="1656714" cy="1656714"/>
            <a:chOff x="2481534" y="2139594"/>
            <a:chExt cx="1656714" cy="1656714"/>
          </a:xfrm>
        </p:grpSpPr>
        <p:sp>
          <p:nvSpPr>
            <p:cNvPr id="89" name="Google Shape;89;p24"/>
            <p:cNvSpPr/>
            <p:nvPr/>
          </p:nvSpPr>
          <p:spPr>
            <a:xfrm rot="2700000">
              <a:off x="2769891" y="2336477"/>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816648"/>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0" name="Google Shape;90;p24"/>
            <p:cNvSpPr/>
            <p:nvPr/>
          </p:nvSpPr>
          <p:spPr>
            <a:xfrm rot="8100000">
              <a:off x="2784291" y="2683551"/>
              <a:ext cx="540000" cy="1080000"/>
            </a:xfrm>
            <a:prstGeom prst="ellipse">
              <a:avLst/>
            </a:prstGeom>
            <a:gradFill>
              <a:gsLst>
                <a:gs pos="0">
                  <a:srgbClr val="4D3C2B"/>
                </a:gs>
                <a:gs pos="50000">
                  <a:srgbClr val="4D3C2B"/>
                </a:gs>
                <a:gs pos="100000">
                  <a:srgbClr val="5A463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91" name="Google Shape;91;p24"/>
          <p:cNvSpPr txBox="1">
            <a:spLocks noGrp="1"/>
          </p:cNvSpPr>
          <p:nvPr>
            <p:ph type="title"/>
          </p:nvPr>
        </p:nvSpPr>
        <p:spPr>
          <a:xfrm>
            <a:off x="550863" y="549275"/>
            <a:ext cx="11090275" cy="984885"/>
          </a:xfrm>
          <a:prstGeom prst="rect">
            <a:avLst/>
          </a:prstGeom>
          <a:noFill/>
          <a:ln>
            <a:noFill/>
          </a:ln>
        </p:spPr>
        <p:txBody>
          <a:bodyPr spcFirstLastPara="1" wrap="square" lIns="109725" tIns="109725" rIns="109725" bIns="91425" anchor="t" anchorCtr="0">
            <a:normAutofit/>
          </a:bodyPr>
          <a:lstStyle>
            <a:lvl1pPr lvl="0" algn="l">
              <a:lnSpc>
                <a:spcPct val="10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4"/>
          <p:cNvSpPr txBox="1">
            <a:spLocks noGrp="1"/>
          </p:cNvSpPr>
          <p:nvPr>
            <p:ph type="body" idx="1"/>
          </p:nvPr>
        </p:nvSpPr>
        <p:spPr>
          <a:xfrm>
            <a:off x="4295775" y="1750060"/>
            <a:ext cx="7345362" cy="4342765"/>
          </a:xfrm>
          <a:prstGeom prst="rect">
            <a:avLst/>
          </a:prstGeom>
          <a:noFill/>
          <a:ln>
            <a:noFill/>
          </a:ln>
        </p:spPr>
        <p:txBody>
          <a:bodyPr spcFirstLastPara="1" wrap="square" lIns="109725" tIns="109725" rIns="109725" bIns="91425" anchor="t" anchorCtr="0">
            <a:normAutofit/>
          </a:bodyPr>
          <a:lstStyle>
            <a:lvl1pPr marL="457200" lvl="0" indent="-330200" algn="l">
              <a:lnSpc>
                <a:spcPct val="110000"/>
              </a:lnSpc>
              <a:spcBef>
                <a:spcPts val="1000"/>
              </a:spcBef>
              <a:spcAft>
                <a:spcPts val="0"/>
              </a:spcAft>
              <a:buClr>
                <a:schemeClr val="lt1"/>
              </a:buClr>
              <a:buSzPts val="1600"/>
              <a:buChar char="•"/>
              <a:defRPr sz="1600"/>
            </a:lvl1pPr>
            <a:lvl2pPr marL="914400" lvl="1" indent="-330200" algn="l">
              <a:lnSpc>
                <a:spcPct val="110000"/>
              </a:lnSpc>
              <a:spcBef>
                <a:spcPts val="800"/>
              </a:spcBef>
              <a:spcAft>
                <a:spcPts val="0"/>
              </a:spcAft>
              <a:buClr>
                <a:schemeClr val="lt1"/>
              </a:buClr>
              <a:buSzPts val="1600"/>
              <a:buChar char="•"/>
              <a:defRPr sz="1600"/>
            </a:lvl2pPr>
            <a:lvl3pPr marL="1371600" lvl="2" indent="-330200" algn="l">
              <a:lnSpc>
                <a:spcPct val="110000"/>
              </a:lnSpc>
              <a:spcBef>
                <a:spcPts val="800"/>
              </a:spcBef>
              <a:spcAft>
                <a:spcPts val="0"/>
              </a:spcAft>
              <a:buClr>
                <a:schemeClr val="lt1"/>
              </a:buClr>
              <a:buSzPts val="1600"/>
              <a:buChar char="•"/>
              <a:defRPr sz="1600"/>
            </a:lvl3pPr>
            <a:lvl4pPr marL="1828800" lvl="3" indent="-330200" algn="l">
              <a:lnSpc>
                <a:spcPct val="110000"/>
              </a:lnSpc>
              <a:spcBef>
                <a:spcPts val="800"/>
              </a:spcBef>
              <a:spcAft>
                <a:spcPts val="0"/>
              </a:spcAft>
              <a:buClr>
                <a:schemeClr val="lt1"/>
              </a:buClr>
              <a:buSzPts val="1600"/>
              <a:buChar char="•"/>
              <a:defRPr sz="1600"/>
            </a:lvl4pPr>
            <a:lvl5pPr marL="2286000" lvl="4" indent="-330200" algn="l">
              <a:lnSpc>
                <a:spcPct val="110000"/>
              </a:lnSpc>
              <a:spcBef>
                <a:spcPts val="800"/>
              </a:spcBef>
              <a:spcAft>
                <a:spcPts val="0"/>
              </a:spcAft>
              <a:buClr>
                <a:schemeClr val="lt1"/>
              </a:buClr>
              <a:buSzPts val="1600"/>
              <a:buChar char="•"/>
              <a:defRPr sz="1600"/>
            </a:lvl5pPr>
            <a:lvl6pPr marL="2743200" lvl="5" indent="-355600" algn="l">
              <a:lnSpc>
                <a:spcPct val="90000"/>
              </a:lnSpc>
              <a:spcBef>
                <a:spcPts val="8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93" name="Google Shape;93;p24"/>
          <p:cNvSpPr txBox="1">
            <a:spLocks noGrp="1"/>
          </p:cNvSpPr>
          <p:nvPr>
            <p:ph type="body" idx="2"/>
          </p:nvPr>
        </p:nvSpPr>
        <p:spPr>
          <a:xfrm>
            <a:off x="550863" y="1750060"/>
            <a:ext cx="3565525" cy="4342765"/>
          </a:xfrm>
          <a:prstGeom prst="rect">
            <a:avLst/>
          </a:prstGeom>
          <a:noFill/>
          <a:ln>
            <a:noFill/>
          </a:ln>
        </p:spPr>
        <p:txBody>
          <a:bodyPr spcFirstLastPara="1" wrap="square" lIns="109725" tIns="109725" rIns="109725" bIns="91425" anchor="t" anchorCtr="0">
            <a:noAutofit/>
          </a:bodyPr>
          <a:lstStyle>
            <a:lvl1pPr marL="457200" lvl="0" indent="-228600" algn="l">
              <a:lnSpc>
                <a:spcPct val="110000"/>
              </a:lnSpc>
              <a:spcBef>
                <a:spcPts val="1000"/>
              </a:spcBef>
              <a:spcAft>
                <a:spcPts val="0"/>
              </a:spcAft>
              <a:buClr>
                <a:schemeClr val="lt1"/>
              </a:buClr>
              <a:buSzPts val="1600"/>
              <a:buNone/>
              <a:defRPr sz="1600"/>
            </a:lvl1pPr>
            <a:lvl2pPr marL="914400" lvl="1" indent="-228600" algn="l">
              <a:lnSpc>
                <a:spcPct val="110000"/>
              </a:lnSpc>
              <a:spcBef>
                <a:spcPts val="800"/>
              </a:spcBef>
              <a:spcAft>
                <a:spcPts val="0"/>
              </a:spcAft>
              <a:buClr>
                <a:schemeClr val="lt1"/>
              </a:buClr>
              <a:buSzPts val="1400"/>
              <a:buNone/>
              <a:defRPr sz="1400"/>
            </a:lvl2pPr>
            <a:lvl3pPr marL="1371600" lvl="2" indent="-228600" algn="l">
              <a:lnSpc>
                <a:spcPct val="110000"/>
              </a:lnSpc>
              <a:spcBef>
                <a:spcPts val="800"/>
              </a:spcBef>
              <a:spcAft>
                <a:spcPts val="0"/>
              </a:spcAft>
              <a:buClr>
                <a:schemeClr val="lt1"/>
              </a:buClr>
              <a:buSzPts val="1200"/>
              <a:buNone/>
              <a:defRPr sz="1200"/>
            </a:lvl3pPr>
            <a:lvl4pPr marL="1828800" lvl="3" indent="-228600" algn="l">
              <a:lnSpc>
                <a:spcPct val="110000"/>
              </a:lnSpc>
              <a:spcBef>
                <a:spcPts val="800"/>
              </a:spcBef>
              <a:spcAft>
                <a:spcPts val="0"/>
              </a:spcAft>
              <a:buClr>
                <a:schemeClr val="lt1"/>
              </a:buClr>
              <a:buSzPts val="1000"/>
              <a:buNone/>
              <a:defRPr sz="1000"/>
            </a:lvl4pPr>
            <a:lvl5pPr marL="2286000" lvl="4" indent="-228600" algn="l">
              <a:lnSpc>
                <a:spcPct val="110000"/>
              </a:lnSpc>
              <a:spcBef>
                <a:spcPts val="800"/>
              </a:spcBef>
              <a:spcAft>
                <a:spcPts val="0"/>
              </a:spcAft>
              <a:buClr>
                <a:schemeClr val="lt1"/>
              </a:buClr>
              <a:buSzPts val="1000"/>
              <a:buNone/>
              <a:defRPr sz="1000"/>
            </a:lvl5pPr>
            <a:lvl6pPr marL="2743200" lvl="5" indent="-228600" algn="l">
              <a:lnSpc>
                <a:spcPct val="90000"/>
              </a:lnSpc>
              <a:spcBef>
                <a:spcPts val="8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4" name="Google Shape;94;p24"/>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4"/>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4"/>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grpSp>
        <p:nvGrpSpPr>
          <p:cNvPr id="98" name="Google Shape;98;p25"/>
          <p:cNvGrpSpPr/>
          <p:nvPr/>
        </p:nvGrpSpPr>
        <p:grpSpPr>
          <a:xfrm>
            <a:off x="220889" y="4984670"/>
            <a:ext cx="897877" cy="934082"/>
            <a:chOff x="5129684" y="1232940"/>
            <a:chExt cx="897877" cy="934082"/>
          </a:xfrm>
        </p:grpSpPr>
        <p:sp>
          <p:nvSpPr>
            <p:cNvPr id="99" name="Google Shape;99;p25"/>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5A4632">
                    <a:alpha val="20000"/>
                  </a:srgbClr>
                </a:gs>
                <a:gs pos="20000">
                  <a:srgbClr val="5A4632">
                    <a:alpha val="20000"/>
                  </a:srgbClr>
                </a:gs>
                <a:gs pos="100000">
                  <a:srgbClr val="BBB1D5">
                    <a:alpha val="2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00" name="Google Shape;100;p25"/>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5A4632">
                    <a:alpha val="20000"/>
                  </a:srgbClr>
                </a:gs>
                <a:gs pos="20000">
                  <a:srgbClr val="5A4632">
                    <a:alpha val="20000"/>
                  </a:srgbClr>
                </a:gs>
                <a:gs pos="100000">
                  <a:srgbClr val="BBB1D5">
                    <a:alpha val="20000"/>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01" name="Google Shape;101;p25"/>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5A4632">
                    <a:alpha val="20000"/>
                  </a:srgbClr>
                </a:gs>
                <a:gs pos="20000">
                  <a:srgbClr val="5A4632">
                    <a:alpha val="20000"/>
                  </a:srgbClr>
                </a:gs>
                <a:gs pos="100000">
                  <a:srgbClr val="BBB1D5">
                    <a:alpha val="2000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02" name="Google Shape;102;p25"/>
          <p:cNvSpPr txBox="1">
            <a:spLocks noGrp="1"/>
          </p:cNvSpPr>
          <p:nvPr>
            <p:ph type="title"/>
          </p:nvPr>
        </p:nvSpPr>
        <p:spPr>
          <a:xfrm>
            <a:off x="550863" y="575409"/>
            <a:ext cx="4500562" cy="98488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5"/>
          <p:cNvSpPr>
            <a:spLocks noGrp="1"/>
          </p:cNvSpPr>
          <p:nvPr>
            <p:ph type="pic" idx="2"/>
          </p:nvPr>
        </p:nvSpPr>
        <p:spPr>
          <a:xfrm>
            <a:off x="5267324" y="575409"/>
            <a:ext cx="6373813" cy="5733316"/>
          </a:xfrm>
          <a:prstGeom prst="rect">
            <a:avLst/>
          </a:prstGeom>
          <a:noFill/>
          <a:ln>
            <a:noFill/>
          </a:ln>
        </p:spPr>
      </p:sp>
      <p:sp>
        <p:nvSpPr>
          <p:cNvPr id="104" name="Google Shape;104;p25"/>
          <p:cNvSpPr txBox="1">
            <a:spLocks noGrp="1"/>
          </p:cNvSpPr>
          <p:nvPr>
            <p:ph type="body" idx="1"/>
          </p:nvPr>
        </p:nvSpPr>
        <p:spPr>
          <a:xfrm>
            <a:off x="550863" y="1776195"/>
            <a:ext cx="4500562" cy="4532530"/>
          </a:xfrm>
          <a:prstGeom prst="rect">
            <a:avLst/>
          </a:prstGeom>
          <a:noFill/>
          <a:ln>
            <a:noFill/>
          </a:ln>
        </p:spPr>
        <p:txBody>
          <a:bodyPr spcFirstLastPara="1" wrap="square" lIns="109725" tIns="109725" rIns="109725" bIns="91425" anchor="t" anchorCtr="0">
            <a:noAutofit/>
          </a:bodyPr>
          <a:lstStyle>
            <a:lvl1pPr marL="457200" lvl="0" indent="-228600" algn="l">
              <a:lnSpc>
                <a:spcPct val="110000"/>
              </a:lnSpc>
              <a:spcBef>
                <a:spcPts val="1000"/>
              </a:spcBef>
              <a:spcAft>
                <a:spcPts val="0"/>
              </a:spcAft>
              <a:buClr>
                <a:schemeClr val="lt1"/>
              </a:buClr>
              <a:buSzPts val="1600"/>
              <a:buNone/>
              <a:defRPr sz="1600"/>
            </a:lvl1pPr>
            <a:lvl2pPr marL="914400" lvl="1" indent="-228600" algn="l">
              <a:lnSpc>
                <a:spcPct val="110000"/>
              </a:lnSpc>
              <a:spcBef>
                <a:spcPts val="800"/>
              </a:spcBef>
              <a:spcAft>
                <a:spcPts val="0"/>
              </a:spcAft>
              <a:buClr>
                <a:schemeClr val="lt1"/>
              </a:buClr>
              <a:buSzPts val="1400"/>
              <a:buNone/>
              <a:defRPr sz="1400"/>
            </a:lvl2pPr>
            <a:lvl3pPr marL="1371600" lvl="2" indent="-228600" algn="l">
              <a:lnSpc>
                <a:spcPct val="110000"/>
              </a:lnSpc>
              <a:spcBef>
                <a:spcPts val="800"/>
              </a:spcBef>
              <a:spcAft>
                <a:spcPts val="0"/>
              </a:spcAft>
              <a:buClr>
                <a:schemeClr val="lt1"/>
              </a:buClr>
              <a:buSzPts val="1200"/>
              <a:buNone/>
              <a:defRPr sz="1200"/>
            </a:lvl3pPr>
            <a:lvl4pPr marL="1828800" lvl="3" indent="-228600" algn="l">
              <a:lnSpc>
                <a:spcPct val="110000"/>
              </a:lnSpc>
              <a:spcBef>
                <a:spcPts val="800"/>
              </a:spcBef>
              <a:spcAft>
                <a:spcPts val="0"/>
              </a:spcAft>
              <a:buClr>
                <a:schemeClr val="lt1"/>
              </a:buClr>
              <a:buSzPts val="1000"/>
              <a:buNone/>
              <a:defRPr sz="1000"/>
            </a:lvl4pPr>
            <a:lvl5pPr marL="2286000" lvl="4" indent="-228600" algn="l">
              <a:lnSpc>
                <a:spcPct val="110000"/>
              </a:lnSpc>
              <a:spcBef>
                <a:spcPts val="800"/>
              </a:spcBef>
              <a:spcAft>
                <a:spcPts val="0"/>
              </a:spcAft>
              <a:buClr>
                <a:schemeClr val="lt1"/>
              </a:buClr>
              <a:buSzPts val="1000"/>
              <a:buNone/>
              <a:defRPr sz="1000"/>
            </a:lvl5pPr>
            <a:lvl6pPr marL="2743200" lvl="5" indent="-228600" algn="l">
              <a:lnSpc>
                <a:spcPct val="90000"/>
              </a:lnSpc>
              <a:spcBef>
                <a:spcPts val="8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05" name="Google Shape;105;p25"/>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5"/>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5"/>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550863" y="550800"/>
            <a:ext cx="11090275" cy="1333057"/>
          </a:xfrm>
          <a:prstGeom prst="rect">
            <a:avLst/>
          </a:prstGeom>
          <a:noFill/>
          <a:ln>
            <a:noFill/>
          </a:ln>
        </p:spPr>
        <p:txBody>
          <a:bodyPr spcFirstLastPara="1" wrap="square" lIns="109725" tIns="109725" rIns="109725" bIns="91425" anchor="t" anchorCtr="0">
            <a:noAutofit/>
          </a:bodyPr>
          <a:lstStyle>
            <a:lvl1pPr marR="0" lvl="0" algn="l" rtl="0">
              <a:lnSpc>
                <a:spcPct val="10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550863" y="2113862"/>
            <a:ext cx="11091600" cy="3978963"/>
          </a:xfrm>
          <a:prstGeom prst="rect">
            <a:avLst/>
          </a:prstGeom>
          <a:noFill/>
          <a:ln>
            <a:noFill/>
          </a:ln>
        </p:spPr>
        <p:txBody>
          <a:bodyPr spcFirstLastPara="1" wrap="square" lIns="109725" tIns="109725" rIns="109725" bIns="91425" anchor="t" anchorCtr="0">
            <a:noAutofit/>
          </a:bodyPr>
          <a:lstStyle>
            <a:lvl1pPr marL="457200" marR="0" lvl="0" indent="-355600" algn="l" rtl="0">
              <a:lnSpc>
                <a:spcPct val="110000"/>
              </a:lnSpc>
              <a:spcBef>
                <a:spcPts val="1000"/>
              </a:spcBef>
              <a:spcAft>
                <a:spcPts val="0"/>
              </a:spcAft>
              <a:buClr>
                <a:schemeClr val="lt1"/>
              </a:buClr>
              <a:buSzPts val="2000"/>
              <a:buFont typeface="Arial"/>
              <a:buChar char="•"/>
              <a:defRPr sz="2000" b="0" i="0" u="none" strike="noStrike" cap="none">
                <a:solidFill>
                  <a:schemeClr val="lt1"/>
                </a:solidFill>
                <a:latin typeface="Source Sans Pro"/>
                <a:ea typeface="Source Sans Pro"/>
                <a:cs typeface="Source Sans Pro"/>
                <a:sym typeface="Source Sans Pro"/>
              </a:defRPr>
            </a:lvl1pPr>
            <a:lvl2pPr marL="914400" marR="0" lvl="1"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2pPr>
            <a:lvl3pPr marL="1371600" marR="0" lvl="2"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3pPr>
            <a:lvl4pPr marL="1828800" marR="0" lvl="3"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4pPr>
            <a:lvl5pPr marL="2286000" marR="0" lvl="4"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5pPr>
            <a:lvl6pPr marL="2743200" marR="0" lvl="5" indent="-342900" algn="l" rtl="0">
              <a:lnSpc>
                <a:spcPct val="90000"/>
              </a:lnSpc>
              <a:spcBef>
                <a:spcPts val="8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8" name="Google Shape;8;p16"/>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marR="0" lvl="0" algn="l" rtl="0">
              <a:spcBef>
                <a:spcPts val="0"/>
              </a:spcBef>
              <a:spcAft>
                <a:spcPts val="0"/>
              </a:spcAft>
              <a:buSzPts val="1400"/>
              <a:buNone/>
              <a:defRPr sz="9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9" name="Google Shape;9;p16"/>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marR="0" lvl="0" algn="l" rtl="0">
              <a:spcBef>
                <a:spcPts val="0"/>
              </a:spcBef>
              <a:spcAft>
                <a:spcPts val="0"/>
              </a:spcAft>
              <a:buSzPts val="1400"/>
              <a:buNone/>
              <a:defRPr sz="9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10" name="Google Shape;10;p16"/>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rtl="0">
              <a:spcBef>
                <a:spcPts val="0"/>
              </a:spcBef>
              <a:buNone/>
              <a:defRPr sz="9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9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9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9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9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9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9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9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3560034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James 3:13-18</a:t>
            </a:r>
          </a:p>
        </p:txBody>
      </p:sp>
      <p:sp>
        <p:nvSpPr>
          <p:cNvPr id="5" name="TextBox 4">
            <a:extLst>
              <a:ext uri="{FF2B5EF4-FFF2-40B4-BE49-F238E27FC236}">
                <a16:creationId xmlns:a16="http://schemas.microsoft.com/office/drawing/2014/main" id="{108C6E15-B990-4403-AE5F-6A53D6E3C87A}"/>
              </a:ext>
            </a:extLst>
          </p:cNvPr>
          <p:cNvSpPr txBox="1"/>
          <p:nvPr/>
        </p:nvSpPr>
        <p:spPr>
          <a:xfrm>
            <a:off x="560146" y="1073426"/>
            <a:ext cx="11259110" cy="550920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Who is wise and understanding among you? Let him show it by his good life, by deeds done in the humility that comes from wisdom.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But if you harbor bitter envy and selfish ambition in your hearts, do not boast about it or deny the truth.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Such "wisdom" does not come down from heaven but is earthly, unspiritual, of the devil.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For where you have envy and selfish ambition, there you find disorder and every evil practice.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But the wisdom that comes from heaven is first of all pure; then </a:t>
            </a:r>
            <a:r>
              <a:rPr kumimoji="0" lang="en-US" sz="3200" b="0" i="0" u="none" strike="noStrike" kern="1200" cap="none" spc="0" normalizeH="0" baseline="0" noProof="0" dirty="0" err="1">
                <a:ln>
                  <a:noFill/>
                </a:ln>
                <a:solidFill>
                  <a:srgbClr val="FFFF00"/>
                </a:solidFill>
                <a:effectLst/>
                <a:uLnTx/>
                <a:uFillTx/>
                <a:latin typeface="Arial" panose="020B0604020202020204" pitchFamily="34" charset="0"/>
                <a:ea typeface="+mn-ea"/>
                <a:cs typeface="+mn-cs"/>
              </a:rPr>
              <a:t>peaceloving</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considerate, submissive, full of mercy and good fruit, impartial and sincere.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Peacemakers who sow in peace raise a harvest of righteousness.</a:t>
            </a:r>
          </a:p>
        </p:txBody>
      </p:sp>
    </p:spTree>
    <p:extLst>
      <p:ext uri="{BB962C8B-B14F-4D97-AF65-F5344CB8AC3E}">
        <p14:creationId xmlns:p14="http://schemas.microsoft.com/office/powerpoint/2010/main" val="3285507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549536" y="293243"/>
            <a:ext cx="3278752" cy="47193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38" name="Google Shape;138;p9"/>
          <p:cNvSpPr txBox="1"/>
          <p:nvPr/>
        </p:nvSpPr>
        <p:spPr>
          <a:xfrm>
            <a:off x="8362385" y="293243"/>
            <a:ext cx="3278752" cy="471933"/>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James 3:13-18 </a:t>
            </a:r>
            <a:endParaRPr dirty="0"/>
          </a:p>
        </p:txBody>
      </p:sp>
      <p:sp>
        <p:nvSpPr>
          <p:cNvPr id="139" name="Google Shape;139;p9"/>
          <p:cNvSpPr txBox="1">
            <a:spLocks noGrp="1"/>
          </p:cNvSpPr>
          <p:nvPr>
            <p:ph type="body" idx="1"/>
          </p:nvPr>
        </p:nvSpPr>
        <p:spPr>
          <a:xfrm>
            <a:off x="550863" y="1231392"/>
            <a:ext cx="11090274" cy="5035295"/>
          </a:xfrm>
          <a:prstGeom prst="rect">
            <a:avLst/>
          </a:prstGeom>
          <a:noFill/>
          <a:ln>
            <a:noFill/>
          </a:ln>
        </p:spPr>
        <p:txBody>
          <a:bodyPr spcFirstLastPara="1" wrap="square" lIns="109725" tIns="109725" rIns="109725" bIns="91425" anchor="t" anchorCtr="0">
            <a:noAutofit/>
          </a:bodyPr>
          <a:lstStyle/>
          <a:p>
            <a:pPr marL="584200" indent="-457200">
              <a:spcBef>
                <a:spcPts val="0"/>
              </a:spcBef>
              <a:buSzPts val="2000"/>
            </a:pPr>
            <a:r>
              <a:rPr lang="en-AU" sz="2800" dirty="0"/>
              <a:t>How can you transform your relationships:</a:t>
            </a:r>
          </a:p>
          <a:p>
            <a:pPr marL="1041400" lvl="1" indent="-457200">
              <a:spcBef>
                <a:spcPts val="0"/>
              </a:spcBef>
              <a:buSzPts val="2000"/>
            </a:pPr>
            <a:r>
              <a:rPr lang="en-AU" sz="2200" dirty="0"/>
              <a:t>Do you need to create more Peace?</a:t>
            </a:r>
          </a:p>
          <a:p>
            <a:pPr marL="1041400" lvl="1" indent="-457200">
              <a:spcBef>
                <a:spcPts val="0"/>
              </a:spcBef>
              <a:buSzPts val="2000"/>
            </a:pPr>
            <a:r>
              <a:rPr lang="en-AU" sz="2200" dirty="0"/>
              <a:t>Do you need to consider others needs above your own?</a:t>
            </a:r>
          </a:p>
          <a:p>
            <a:pPr marL="1041400" lvl="1" indent="-457200">
              <a:spcBef>
                <a:spcPts val="0"/>
              </a:spcBef>
              <a:buSzPts val="2000"/>
            </a:pPr>
            <a:r>
              <a:rPr lang="en-AU" sz="2200" dirty="0"/>
              <a:t>Do you need to put others suggestions above your own?</a:t>
            </a:r>
          </a:p>
          <a:p>
            <a:pPr marL="1041400" lvl="1" indent="-457200">
              <a:spcBef>
                <a:spcPts val="0"/>
              </a:spcBef>
              <a:buSzPts val="2000"/>
            </a:pPr>
            <a:r>
              <a:rPr lang="en-AU" sz="2200" dirty="0"/>
              <a:t>Do you need to let others off the hook more?</a:t>
            </a:r>
          </a:p>
          <a:p>
            <a:pPr marL="1041400" lvl="1" indent="-457200">
              <a:spcBef>
                <a:spcPts val="0"/>
              </a:spcBef>
              <a:buSzPts val="2000"/>
            </a:pPr>
            <a:endParaRPr sz="2200" dirty="0"/>
          </a:p>
        </p:txBody>
      </p:sp>
    </p:spTree>
    <p:extLst>
      <p:ext uri="{BB962C8B-B14F-4D97-AF65-F5344CB8AC3E}">
        <p14:creationId xmlns:p14="http://schemas.microsoft.com/office/powerpoint/2010/main" val="386781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549536" y="293243"/>
            <a:ext cx="3278752" cy="47193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38" name="Google Shape;138;p9"/>
          <p:cNvSpPr txBox="1"/>
          <p:nvPr/>
        </p:nvSpPr>
        <p:spPr>
          <a:xfrm>
            <a:off x="8362385" y="293243"/>
            <a:ext cx="3278752" cy="471933"/>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James 3:13-18 </a:t>
            </a:r>
            <a:endParaRPr dirty="0"/>
          </a:p>
        </p:txBody>
      </p:sp>
      <p:sp>
        <p:nvSpPr>
          <p:cNvPr id="139" name="Google Shape;139;p9"/>
          <p:cNvSpPr txBox="1">
            <a:spLocks noGrp="1"/>
          </p:cNvSpPr>
          <p:nvPr>
            <p:ph type="body" idx="1"/>
          </p:nvPr>
        </p:nvSpPr>
        <p:spPr>
          <a:xfrm>
            <a:off x="550863" y="1231392"/>
            <a:ext cx="11090274" cy="5035295"/>
          </a:xfrm>
          <a:prstGeom prst="rect">
            <a:avLst/>
          </a:prstGeom>
          <a:noFill/>
          <a:ln>
            <a:noFill/>
          </a:ln>
        </p:spPr>
        <p:txBody>
          <a:bodyPr spcFirstLastPara="1" wrap="square" lIns="109725" tIns="109725" rIns="109725" bIns="91425" anchor="t" anchorCtr="0">
            <a:noAutofit/>
          </a:bodyPr>
          <a:lstStyle/>
          <a:p>
            <a:pPr marL="228600" lvl="0" indent="-101600" algn="l" rtl="0">
              <a:lnSpc>
                <a:spcPct val="110000"/>
              </a:lnSpc>
              <a:spcBef>
                <a:spcPts val="0"/>
              </a:spcBef>
              <a:spcAft>
                <a:spcPts val="0"/>
              </a:spcAft>
              <a:buClr>
                <a:schemeClr val="lt1"/>
              </a:buClr>
              <a:buSzPts val="2000"/>
              <a:buNone/>
            </a:pPr>
            <a:r>
              <a:rPr lang="en-GB" sz="2800" dirty="0"/>
              <a:t>May God bless us with discomfort At easy answers, half-truths, and superficial relationships So that we may live from deep within our hearts. May God bless us with anger At injustice, oppression, and exploitation of God’s creations So that we may work for justice, freedom, and peace. May God bless us with tears To shed for those who suffer pain, rejection, hunger, and war, So that we may reach out our hands to comfort them and To turn their pain into joy. And may God bless us with just enough foolishness To believe that we can make a difference in the world, So that we can do what others claim cannot be done: To bring justice and kindness to all our children and all our </a:t>
            </a:r>
            <a:r>
              <a:rPr lang="en-GB" sz="2800" dirty="0" err="1"/>
              <a:t>neighbors</a:t>
            </a:r>
            <a:r>
              <a:rPr lang="en-GB" sz="2800" dirty="0"/>
              <a:t> who are poor. Amen.</a:t>
            </a:r>
            <a:endParaRPr sz="2800" dirty="0"/>
          </a:p>
        </p:txBody>
      </p:sp>
    </p:spTree>
    <p:extLst>
      <p:ext uri="{BB962C8B-B14F-4D97-AF65-F5344CB8AC3E}">
        <p14:creationId xmlns:p14="http://schemas.microsoft.com/office/powerpoint/2010/main" val="38560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3"/>
        <p:cNvGrpSpPr/>
        <p:nvPr/>
      </p:nvGrpSpPr>
      <p:grpSpPr>
        <a:xfrm>
          <a:off x="0" y="0"/>
          <a:ext cx="0" cy="0"/>
          <a:chOff x="0" y="0"/>
          <a:chExt cx="0" cy="0"/>
        </a:xfrm>
      </p:grpSpPr>
      <p:grpSp>
        <p:nvGrpSpPr>
          <p:cNvPr id="124" name="Google Shape;124;p8"/>
          <p:cNvGrpSpPr/>
          <p:nvPr/>
        </p:nvGrpSpPr>
        <p:grpSpPr>
          <a:xfrm>
            <a:off x="325472" y="346234"/>
            <a:ext cx="828358" cy="828358"/>
            <a:chOff x="10462536" y="1408249"/>
            <a:chExt cx="828358" cy="828358"/>
          </a:xfrm>
        </p:grpSpPr>
        <p:sp>
          <p:nvSpPr>
            <p:cNvPr id="125" name="Google Shape;125;p8"/>
            <p:cNvSpPr/>
            <p:nvPr/>
          </p:nvSpPr>
          <p:spPr>
            <a:xfrm rot="8100000">
              <a:off x="10606715" y="1506691"/>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765B3F"/>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26" name="Google Shape;126;p8"/>
            <p:cNvSpPr/>
            <p:nvPr/>
          </p:nvSpPr>
          <p:spPr>
            <a:xfrm rot="-8100000">
              <a:off x="10613915" y="1424627"/>
              <a:ext cx="270000" cy="540001"/>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27" name="Google Shape;127;p8"/>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28" name="Google Shape;128;p8"/>
          <p:cNvSpPr txBox="1">
            <a:spLocks noGrp="1"/>
          </p:cNvSpPr>
          <p:nvPr>
            <p:ph type="ctrTitle"/>
          </p:nvPr>
        </p:nvSpPr>
        <p:spPr>
          <a:xfrm>
            <a:off x="473122" y="374659"/>
            <a:ext cx="4085838" cy="1674804"/>
          </a:xfrm>
          <a:prstGeom prst="rect">
            <a:avLst/>
          </a:prstGeom>
          <a:noFill/>
          <a:ln>
            <a:noFill/>
          </a:ln>
        </p:spPr>
        <p:txBody>
          <a:bodyPr spcFirstLastPara="1" wrap="square" lIns="109725" tIns="109725" rIns="109725" bIns="91425" anchor="b" anchorCtr="0">
            <a:normAutofit/>
          </a:bodyPr>
          <a:lstStyle/>
          <a:p>
            <a:pPr marL="0" lvl="0" indent="0" algn="ctr" rtl="0">
              <a:lnSpc>
                <a:spcPct val="100000"/>
              </a:lnSpc>
              <a:spcBef>
                <a:spcPts val="0"/>
              </a:spcBef>
              <a:spcAft>
                <a:spcPts val="0"/>
              </a:spcAft>
              <a:buClr>
                <a:schemeClr val="lt1"/>
              </a:buClr>
              <a:buSzPts val="4800"/>
              <a:buFont typeface="Arial"/>
              <a:buNone/>
            </a:pPr>
            <a:r>
              <a:rPr lang="en-US" sz="4800"/>
              <a:t>Pearls from James</a:t>
            </a:r>
            <a:endParaRPr/>
          </a:p>
        </p:txBody>
      </p:sp>
      <p:sp>
        <p:nvSpPr>
          <p:cNvPr id="129" name="Google Shape;129;p8"/>
          <p:cNvSpPr/>
          <p:nvPr/>
        </p:nvSpPr>
        <p:spPr>
          <a:xfrm>
            <a:off x="4121219" y="5433223"/>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30" name="Google Shape;130;p8"/>
          <p:cNvSpPr txBox="1">
            <a:spLocks noGrp="1"/>
          </p:cNvSpPr>
          <p:nvPr>
            <p:ph type="subTitle" idx="1"/>
          </p:nvPr>
        </p:nvSpPr>
        <p:spPr>
          <a:xfrm>
            <a:off x="325472" y="2852928"/>
            <a:ext cx="4268272" cy="3839782"/>
          </a:xfrm>
          <a:prstGeom prst="rect">
            <a:avLst/>
          </a:prstGeom>
          <a:noFill/>
          <a:ln>
            <a:noFill/>
          </a:ln>
        </p:spPr>
        <p:txBody>
          <a:bodyPr spcFirstLastPara="1" wrap="square" lIns="109725" tIns="109725" rIns="109725" bIns="91425" anchor="t" anchorCtr="0">
            <a:normAutofit/>
          </a:bodyPr>
          <a:lstStyle/>
          <a:p>
            <a:pPr marL="0" lvl="0" indent="0" algn="ctr" rtl="0">
              <a:lnSpc>
                <a:spcPct val="100000"/>
              </a:lnSpc>
              <a:spcBef>
                <a:spcPts val="0"/>
              </a:spcBef>
              <a:spcAft>
                <a:spcPts val="0"/>
              </a:spcAft>
              <a:buClr>
                <a:schemeClr val="lt1"/>
              </a:buClr>
              <a:buSzPts val="2800"/>
              <a:buNone/>
            </a:pPr>
            <a:r>
              <a:rPr lang="en-US" sz="2800" dirty="0">
                <a:solidFill>
                  <a:schemeClr val="lt1"/>
                </a:solidFill>
              </a:rPr>
              <a:t>October 16</a:t>
            </a:r>
            <a:r>
              <a:rPr lang="en-US" sz="2800" baseline="30000" dirty="0"/>
              <a:t>th</a:t>
            </a:r>
            <a:r>
              <a:rPr lang="en-US" sz="2800" baseline="30000" dirty="0">
                <a:solidFill>
                  <a:schemeClr val="lt1"/>
                </a:solidFill>
              </a:rPr>
              <a:t> </a:t>
            </a:r>
            <a:endParaRPr dirty="0"/>
          </a:p>
          <a:p>
            <a:pPr marL="0" lvl="0" indent="0" algn="ctr" rtl="0">
              <a:lnSpc>
                <a:spcPct val="100000"/>
              </a:lnSpc>
              <a:spcBef>
                <a:spcPts val="1800"/>
              </a:spcBef>
              <a:spcAft>
                <a:spcPts val="0"/>
              </a:spcAft>
              <a:buClr>
                <a:schemeClr val="lt1"/>
              </a:buClr>
              <a:buSzPts val="2800"/>
              <a:buNone/>
            </a:pPr>
            <a:r>
              <a:rPr lang="en-US" sz="2800" dirty="0"/>
              <a:t>Tom Kenneally</a:t>
            </a:r>
            <a:r>
              <a:rPr lang="en-US" sz="2800" dirty="0">
                <a:solidFill>
                  <a:schemeClr val="lt1"/>
                </a:solidFill>
              </a:rPr>
              <a:t> </a:t>
            </a:r>
            <a:endParaRPr dirty="0"/>
          </a:p>
          <a:p>
            <a:pPr marL="0" lvl="0" indent="0" algn="ctr" rtl="0">
              <a:lnSpc>
                <a:spcPct val="100000"/>
              </a:lnSpc>
              <a:spcBef>
                <a:spcPts val="1800"/>
              </a:spcBef>
              <a:spcAft>
                <a:spcPts val="0"/>
              </a:spcAft>
              <a:buClr>
                <a:schemeClr val="lt1"/>
              </a:buClr>
              <a:buSzPts val="2800"/>
              <a:buNone/>
            </a:pPr>
            <a:endParaRPr sz="2800" dirty="0">
              <a:solidFill>
                <a:schemeClr val="lt1"/>
              </a:solidFill>
            </a:endParaRPr>
          </a:p>
          <a:p>
            <a:pPr marL="0" lvl="0" indent="0" algn="ctr" rtl="0">
              <a:lnSpc>
                <a:spcPct val="100000"/>
              </a:lnSpc>
              <a:spcBef>
                <a:spcPts val="1800"/>
              </a:spcBef>
              <a:spcAft>
                <a:spcPts val="0"/>
              </a:spcAft>
              <a:buClr>
                <a:schemeClr val="lt1"/>
              </a:buClr>
              <a:buSzPts val="2800"/>
              <a:buNone/>
            </a:pPr>
            <a:r>
              <a:rPr lang="en-US" sz="2800" dirty="0">
                <a:solidFill>
                  <a:schemeClr val="lt1"/>
                </a:solidFill>
              </a:rPr>
              <a:t>James 3:13-18</a:t>
            </a:r>
            <a:endParaRPr dirty="0"/>
          </a:p>
          <a:p>
            <a:pPr marL="0" lvl="0" indent="0" algn="ctr" rtl="0">
              <a:lnSpc>
                <a:spcPct val="100000"/>
              </a:lnSpc>
              <a:spcBef>
                <a:spcPts val="1800"/>
              </a:spcBef>
              <a:spcAft>
                <a:spcPts val="0"/>
              </a:spcAft>
              <a:buClr>
                <a:schemeClr val="lt1"/>
              </a:buClr>
              <a:buSzPts val="2800"/>
              <a:buNone/>
            </a:pPr>
            <a:r>
              <a:rPr lang="en-US" sz="2800" dirty="0">
                <a:solidFill>
                  <a:schemeClr val="lt1"/>
                </a:solidFill>
              </a:rPr>
              <a:t>Two Kinds of Wisdom</a:t>
            </a:r>
            <a:endParaRPr dirty="0"/>
          </a:p>
        </p:txBody>
      </p:sp>
      <p:pic>
        <p:nvPicPr>
          <p:cNvPr id="131" name="Google Shape;131;p8" descr="Metallic marble"/>
          <p:cNvPicPr preferRelativeResize="0"/>
          <p:nvPr/>
        </p:nvPicPr>
        <p:blipFill rotWithShape="1">
          <a:blip r:embed="rId3">
            <a:alphaModFix/>
          </a:blip>
          <a:srcRect l="14278" r="13222" b="-1"/>
          <a:stretch/>
        </p:blipFill>
        <p:spPr>
          <a:xfrm>
            <a:off x="5032081" y="10"/>
            <a:ext cx="7159920" cy="6857990"/>
          </a:xfrm>
          <a:custGeom>
            <a:avLst/>
            <a:gdLst/>
            <a:ahLst/>
            <a:cxnLst/>
            <a:rect l="l" t="t" r="r" b="b"/>
            <a:pathLst>
              <a:path w="7448551" h="6858000" extrusionOk="0">
                <a:moveTo>
                  <a:pt x="0" y="0"/>
                </a:moveTo>
                <a:lnTo>
                  <a:pt x="7448551" y="0"/>
                </a:lnTo>
                <a:lnTo>
                  <a:pt x="7448551" y="6858000"/>
                </a:lnTo>
                <a:lnTo>
                  <a:pt x="0" y="6858000"/>
                </a:lnTo>
                <a:close/>
              </a:path>
            </a:pathLst>
          </a:custGeom>
          <a:noFill/>
          <a:ln>
            <a:noFill/>
          </a:ln>
        </p:spPr>
      </p:pic>
      <p:sp>
        <p:nvSpPr>
          <p:cNvPr id="132" name="Google Shape;132;p8"/>
          <p:cNvSpPr/>
          <p:nvPr/>
        </p:nvSpPr>
        <p:spPr>
          <a:xfrm>
            <a:off x="0" y="5773729"/>
            <a:ext cx="12192000" cy="1084271"/>
          </a:xfrm>
          <a:prstGeom prst="rect">
            <a:avLst/>
          </a:prstGeom>
          <a:gradFill>
            <a:gsLst>
              <a:gs pos="0">
                <a:srgbClr val="413324">
                  <a:alpha val="0"/>
                </a:srgbClr>
              </a:gs>
              <a:gs pos="28000">
                <a:srgbClr val="413324">
                  <a:alpha val="0"/>
                </a:srgbClr>
              </a:gs>
              <a:gs pos="90000">
                <a:srgbClr val="413324">
                  <a:alpha val="60000"/>
                </a:srgbClr>
              </a:gs>
              <a:gs pos="100000">
                <a:srgbClr val="413324">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7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549536" y="293243"/>
            <a:ext cx="3278752" cy="47193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38" name="Google Shape;138;p9"/>
          <p:cNvSpPr txBox="1"/>
          <p:nvPr/>
        </p:nvSpPr>
        <p:spPr>
          <a:xfrm>
            <a:off x="8362385" y="293243"/>
            <a:ext cx="3278752" cy="471933"/>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James 3:13-18 </a:t>
            </a:r>
            <a:endParaRPr dirty="0"/>
          </a:p>
        </p:txBody>
      </p:sp>
      <p:sp>
        <p:nvSpPr>
          <p:cNvPr id="139" name="Google Shape;139;p9"/>
          <p:cNvSpPr txBox="1">
            <a:spLocks noGrp="1"/>
          </p:cNvSpPr>
          <p:nvPr>
            <p:ph type="body" idx="1"/>
          </p:nvPr>
        </p:nvSpPr>
        <p:spPr>
          <a:xfrm>
            <a:off x="550863" y="1231392"/>
            <a:ext cx="11090274" cy="5035295"/>
          </a:xfrm>
          <a:prstGeom prst="rect">
            <a:avLst/>
          </a:prstGeom>
          <a:noFill/>
          <a:ln>
            <a:noFill/>
          </a:ln>
        </p:spPr>
        <p:txBody>
          <a:bodyPr spcFirstLastPara="1" wrap="square" lIns="109725" tIns="109725" rIns="109725" bIns="91425" anchor="t" anchorCtr="0">
            <a:noAutofit/>
          </a:bodyPr>
          <a:lstStyle/>
          <a:p>
            <a:pPr marL="228600" lvl="0" indent="-101600" algn="l" rtl="0">
              <a:lnSpc>
                <a:spcPct val="110000"/>
              </a:lnSpc>
              <a:spcBef>
                <a:spcPts val="0"/>
              </a:spcBef>
              <a:spcAft>
                <a:spcPts val="0"/>
              </a:spcAft>
              <a:buClr>
                <a:schemeClr val="lt1"/>
              </a:buClr>
              <a:buSzPts val="2000"/>
              <a:buNone/>
            </a:pPr>
            <a:r>
              <a:rPr lang="en-AU" sz="2400" dirty="0"/>
              <a:t>The story found in 1 Kings 3 describes a time when two women came to the King Solomon. </a:t>
            </a:r>
          </a:p>
          <a:p>
            <a:pPr marL="228600" lvl="0" indent="-101600" algn="l" rtl="0">
              <a:lnSpc>
                <a:spcPct val="110000"/>
              </a:lnSpc>
              <a:spcBef>
                <a:spcPts val="0"/>
              </a:spcBef>
              <a:spcAft>
                <a:spcPts val="0"/>
              </a:spcAft>
              <a:buClr>
                <a:schemeClr val="lt1"/>
              </a:buClr>
              <a:buSzPts val="2000"/>
              <a:buNone/>
            </a:pPr>
            <a:r>
              <a:rPr lang="en-AU" sz="2400" dirty="0"/>
              <a:t>Both lived together and both had babies days apart, unfortunately one passed soon after. </a:t>
            </a:r>
          </a:p>
          <a:p>
            <a:pPr marL="228600" lvl="0" indent="-101600" algn="l" rtl="0">
              <a:lnSpc>
                <a:spcPct val="110000"/>
              </a:lnSpc>
              <a:spcBef>
                <a:spcPts val="0"/>
              </a:spcBef>
              <a:spcAft>
                <a:spcPts val="0"/>
              </a:spcAft>
              <a:buClr>
                <a:schemeClr val="lt1"/>
              </a:buClr>
              <a:buSzPts val="2000"/>
              <a:buNone/>
            </a:pPr>
            <a:r>
              <a:rPr lang="en-AU" sz="2400" dirty="0"/>
              <a:t>The mother who had lost their child swapped babies in the middle of the night, so they had come to both try to claim the child as theirs. </a:t>
            </a:r>
          </a:p>
          <a:p>
            <a:pPr marL="228600" lvl="0" indent="-101600" algn="l" rtl="0">
              <a:lnSpc>
                <a:spcPct val="110000"/>
              </a:lnSpc>
              <a:spcBef>
                <a:spcPts val="0"/>
              </a:spcBef>
              <a:spcAft>
                <a:spcPts val="0"/>
              </a:spcAft>
              <a:buClr>
                <a:schemeClr val="lt1"/>
              </a:buClr>
              <a:buSzPts val="2000"/>
              <a:buNone/>
            </a:pPr>
            <a:r>
              <a:rPr lang="en-AU" sz="2400" dirty="0"/>
              <a:t>King Solomon “decided” that they should cut the baby into two so each mother could have a part of the child. </a:t>
            </a:r>
          </a:p>
          <a:p>
            <a:pPr marL="228600" lvl="0" indent="-101600" algn="l" rtl="0">
              <a:lnSpc>
                <a:spcPct val="110000"/>
              </a:lnSpc>
              <a:spcBef>
                <a:spcPts val="0"/>
              </a:spcBef>
              <a:spcAft>
                <a:spcPts val="0"/>
              </a:spcAft>
              <a:buClr>
                <a:schemeClr val="lt1"/>
              </a:buClr>
              <a:buSzPts val="2000"/>
              <a:buNone/>
            </a:pPr>
            <a:r>
              <a:rPr lang="en-AU" sz="2400" dirty="0"/>
              <a:t>The real mother gave up the child to spare them, where as the other mother agreed to this. </a:t>
            </a:r>
          </a:p>
          <a:p>
            <a:pPr marL="228600" lvl="0" indent="-101600" algn="l" rtl="0">
              <a:lnSpc>
                <a:spcPct val="110000"/>
              </a:lnSpc>
              <a:spcBef>
                <a:spcPts val="0"/>
              </a:spcBef>
              <a:spcAft>
                <a:spcPts val="0"/>
              </a:spcAft>
              <a:buClr>
                <a:schemeClr val="lt1"/>
              </a:buClr>
              <a:buSzPts val="2000"/>
              <a:buNone/>
            </a:pPr>
            <a:r>
              <a:rPr lang="en-AU" sz="2400" dirty="0"/>
              <a:t>Solomon then awarded custody to the one willing to sacrifice for the child, recognising they must be the true mother. </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549536" y="293243"/>
            <a:ext cx="3278752" cy="47193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38" name="Google Shape;138;p9"/>
          <p:cNvSpPr txBox="1"/>
          <p:nvPr/>
        </p:nvSpPr>
        <p:spPr>
          <a:xfrm>
            <a:off x="8362385" y="293243"/>
            <a:ext cx="3278752" cy="471933"/>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James 3:13-18 </a:t>
            </a:r>
            <a:endParaRPr dirty="0"/>
          </a:p>
        </p:txBody>
      </p:sp>
      <p:sp>
        <p:nvSpPr>
          <p:cNvPr id="139" name="Google Shape;139;p9"/>
          <p:cNvSpPr txBox="1">
            <a:spLocks noGrp="1"/>
          </p:cNvSpPr>
          <p:nvPr>
            <p:ph type="body" idx="1"/>
          </p:nvPr>
        </p:nvSpPr>
        <p:spPr>
          <a:xfrm>
            <a:off x="550863" y="1231392"/>
            <a:ext cx="11090274" cy="5035295"/>
          </a:xfrm>
          <a:prstGeom prst="rect">
            <a:avLst/>
          </a:prstGeom>
          <a:noFill/>
          <a:ln>
            <a:noFill/>
          </a:ln>
        </p:spPr>
        <p:txBody>
          <a:bodyPr spcFirstLastPara="1" wrap="square" lIns="109725" tIns="109725" rIns="109725" bIns="91425" anchor="t" anchorCtr="0">
            <a:noAutofit/>
          </a:bodyPr>
          <a:lstStyle/>
          <a:p>
            <a:pPr marL="228600" lvl="0" indent="-101600" algn="l" rtl="0">
              <a:lnSpc>
                <a:spcPct val="110000"/>
              </a:lnSpc>
              <a:spcBef>
                <a:spcPts val="0"/>
              </a:spcBef>
              <a:spcAft>
                <a:spcPts val="0"/>
              </a:spcAft>
              <a:buClr>
                <a:schemeClr val="lt1"/>
              </a:buClr>
              <a:buSzPts val="2000"/>
              <a:buNone/>
            </a:pPr>
            <a:r>
              <a:rPr lang="en-AU" sz="2800" dirty="0"/>
              <a:t>The author James, was:</a:t>
            </a:r>
          </a:p>
          <a:p>
            <a:pPr marL="469900">
              <a:spcBef>
                <a:spcPts val="0"/>
              </a:spcBef>
              <a:buSzPts val="2000"/>
            </a:pPr>
            <a:r>
              <a:rPr lang="en-AU" sz="2800" dirty="0"/>
              <a:t> An early church leader, particularly of the church of Jerusalem. </a:t>
            </a:r>
          </a:p>
          <a:p>
            <a:pPr marL="469900">
              <a:spcBef>
                <a:spcPts val="0"/>
              </a:spcBef>
              <a:buSzPts val="2000"/>
            </a:pPr>
            <a:endParaRPr lang="en-AU" sz="2800" dirty="0"/>
          </a:p>
          <a:p>
            <a:pPr marL="469900">
              <a:spcBef>
                <a:spcPts val="0"/>
              </a:spcBef>
              <a:buSzPts val="2000"/>
            </a:pPr>
            <a:r>
              <a:rPr lang="en-AU" sz="2800" dirty="0"/>
              <a:t>Known as James the Just, and respect through out the early Church community.</a:t>
            </a:r>
          </a:p>
          <a:p>
            <a:pPr marL="469900">
              <a:spcBef>
                <a:spcPts val="0"/>
              </a:spcBef>
              <a:buSzPts val="2000"/>
            </a:pPr>
            <a:endParaRPr lang="en-AU" sz="2800" dirty="0"/>
          </a:p>
          <a:p>
            <a:pPr marL="469900">
              <a:spcBef>
                <a:spcPts val="0"/>
              </a:spcBef>
              <a:buSzPts val="2000"/>
            </a:pPr>
            <a:r>
              <a:rPr lang="en-AU" sz="2800" dirty="0"/>
              <a:t>The Brother of JESUS</a:t>
            </a:r>
          </a:p>
          <a:p>
            <a:pPr marL="469900">
              <a:spcBef>
                <a:spcPts val="0"/>
              </a:spcBef>
              <a:buSzPts val="2000"/>
            </a:pPr>
            <a:endParaRPr sz="2800" dirty="0"/>
          </a:p>
        </p:txBody>
      </p:sp>
    </p:spTree>
    <p:extLst>
      <p:ext uri="{BB962C8B-B14F-4D97-AF65-F5344CB8AC3E}">
        <p14:creationId xmlns:p14="http://schemas.microsoft.com/office/powerpoint/2010/main" val="91664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549536" y="293243"/>
            <a:ext cx="3278752" cy="47193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38" name="Google Shape;138;p9"/>
          <p:cNvSpPr txBox="1"/>
          <p:nvPr/>
        </p:nvSpPr>
        <p:spPr>
          <a:xfrm>
            <a:off x="8362385" y="293243"/>
            <a:ext cx="3278752" cy="471933"/>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James 3:13-18 </a:t>
            </a:r>
            <a:endParaRPr dirty="0"/>
          </a:p>
        </p:txBody>
      </p:sp>
      <p:sp>
        <p:nvSpPr>
          <p:cNvPr id="139" name="Google Shape;139;p9"/>
          <p:cNvSpPr txBox="1">
            <a:spLocks noGrp="1"/>
          </p:cNvSpPr>
          <p:nvPr>
            <p:ph type="body" idx="1"/>
          </p:nvPr>
        </p:nvSpPr>
        <p:spPr>
          <a:xfrm>
            <a:off x="550863" y="1231392"/>
            <a:ext cx="11090274" cy="5035295"/>
          </a:xfrm>
          <a:prstGeom prst="rect">
            <a:avLst/>
          </a:prstGeom>
          <a:noFill/>
          <a:ln>
            <a:noFill/>
          </a:ln>
        </p:spPr>
        <p:txBody>
          <a:bodyPr spcFirstLastPara="1" wrap="square" lIns="109725" tIns="109725" rIns="109725" bIns="91425" anchor="t" anchorCtr="0">
            <a:noAutofit/>
          </a:bodyPr>
          <a:lstStyle/>
          <a:p>
            <a:pPr marL="584200" indent="-457200">
              <a:spcBef>
                <a:spcPts val="0"/>
              </a:spcBef>
              <a:buSzPts val="2000"/>
            </a:pPr>
            <a:r>
              <a:rPr lang="en-AU" sz="2800" dirty="0"/>
              <a:t>James starts with a question</a:t>
            </a:r>
          </a:p>
          <a:p>
            <a:pPr marL="584200" indent="-457200">
              <a:spcBef>
                <a:spcPts val="0"/>
              </a:spcBef>
              <a:buSzPts val="2000"/>
            </a:pPr>
            <a:endParaRPr lang="en-AU" sz="2800" dirty="0"/>
          </a:p>
          <a:p>
            <a:pPr marL="584200" indent="-457200">
              <a:spcBef>
                <a:spcPts val="0"/>
              </a:spcBef>
              <a:buSzPts val="2000"/>
            </a:pPr>
            <a:r>
              <a:rPr lang="en-AU" sz="2800" dirty="0"/>
              <a:t>In James’ time envy didn’t always mean a negative thing</a:t>
            </a:r>
          </a:p>
          <a:p>
            <a:pPr marL="584200" indent="-457200">
              <a:spcBef>
                <a:spcPts val="0"/>
              </a:spcBef>
              <a:buSzPts val="2000"/>
            </a:pPr>
            <a:endParaRPr lang="en-AU" sz="2800" dirty="0"/>
          </a:p>
          <a:p>
            <a:pPr marL="584200" indent="-457200">
              <a:spcBef>
                <a:spcPts val="0"/>
              </a:spcBef>
              <a:buSzPts val="2000"/>
            </a:pPr>
            <a:r>
              <a:rPr lang="en-AU" sz="2800" dirty="0"/>
              <a:t>James’ finishes this off by saying under the surface of this “Wisdom”, you’ll find disorder and evil things.</a:t>
            </a:r>
          </a:p>
          <a:p>
            <a:pPr marL="584200" indent="-457200">
              <a:spcBef>
                <a:spcPts val="0"/>
              </a:spcBef>
              <a:buSzPts val="2000"/>
            </a:pPr>
            <a:endParaRPr lang="en-AU" sz="2800" dirty="0"/>
          </a:p>
          <a:p>
            <a:pPr marL="584200" indent="-457200">
              <a:spcBef>
                <a:spcPts val="0"/>
              </a:spcBef>
              <a:buSzPts val="2000"/>
            </a:pPr>
            <a:r>
              <a:rPr lang="en-AU" sz="2800" dirty="0"/>
              <a:t>James then marks out the characteristics of someone who is wise. </a:t>
            </a:r>
            <a:endParaRPr sz="2800" dirty="0"/>
          </a:p>
        </p:txBody>
      </p:sp>
    </p:spTree>
    <p:extLst>
      <p:ext uri="{BB962C8B-B14F-4D97-AF65-F5344CB8AC3E}">
        <p14:creationId xmlns:p14="http://schemas.microsoft.com/office/powerpoint/2010/main" val="90738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549536" y="293243"/>
            <a:ext cx="3278752" cy="47193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38" name="Google Shape;138;p9"/>
          <p:cNvSpPr txBox="1"/>
          <p:nvPr/>
        </p:nvSpPr>
        <p:spPr>
          <a:xfrm>
            <a:off x="8362385" y="293243"/>
            <a:ext cx="3278752" cy="471933"/>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James 3:13-18 </a:t>
            </a:r>
            <a:endParaRPr dirty="0"/>
          </a:p>
        </p:txBody>
      </p:sp>
      <p:sp>
        <p:nvSpPr>
          <p:cNvPr id="139" name="Google Shape;139;p9"/>
          <p:cNvSpPr txBox="1">
            <a:spLocks noGrp="1"/>
          </p:cNvSpPr>
          <p:nvPr>
            <p:ph type="body" idx="1"/>
          </p:nvPr>
        </p:nvSpPr>
        <p:spPr>
          <a:xfrm>
            <a:off x="550863" y="1231392"/>
            <a:ext cx="11090274" cy="5035295"/>
          </a:xfrm>
          <a:prstGeom prst="rect">
            <a:avLst/>
          </a:prstGeom>
          <a:noFill/>
          <a:ln>
            <a:noFill/>
          </a:ln>
        </p:spPr>
        <p:txBody>
          <a:bodyPr spcFirstLastPara="1" wrap="square" lIns="109725" tIns="109725" rIns="109725" bIns="91425" anchor="t" anchorCtr="0">
            <a:noAutofit/>
          </a:bodyPr>
          <a:lstStyle/>
          <a:p>
            <a:pPr marL="584200" indent="-457200">
              <a:spcBef>
                <a:spcPts val="0"/>
              </a:spcBef>
              <a:buSzPts val="2000"/>
            </a:pPr>
            <a:r>
              <a:rPr lang="en-AU" sz="2800" dirty="0"/>
              <a:t>Wisdom as defined by Modern Society: </a:t>
            </a:r>
            <a:r>
              <a:rPr lang="en-GB" sz="2400" b="0" i="0" dirty="0">
                <a:solidFill>
                  <a:srgbClr val="BDC1C6"/>
                </a:solidFill>
                <a:effectLst/>
                <a:latin typeface="arial" panose="020B0604020202020204" pitchFamily="34" charset="0"/>
              </a:rPr>
              <a:t>the quality of having experience, knowledge, and good judgement; the quality of being wise.</a:t>
            </a:r>
          </a:p>
          <a:p>
            <a:pPr marL="584200" indent="-457200">
              <a:spcBef>
                <a:spcPts val="0"/>
              </a:spcBef>
              <a:buSzPts val="2000"/>
            </a:pPr>
            <a:endParaRPr lang="en-AU" sz="2800" dirty="0"/>
          </a:p>
          <a:p>
            <a:pPr marL="584200" indent="-457200">
              <a:spcBef>
                <a:spcPts val="0"/>
              </a:spcBef>
              <a:buSzPts val="2000"/>
            </a:pPr>
            <a:r>
              <a:rPr lang="en-AU" sz="2800" dirty="0"/>
              <a:t>Wisdom as defined by Ancient Society: </a:t>
            </a:r>
            <a:r>
              <a:rPr lang="en-GB" sz="2400" b="0" i="0" dirty="0">
                <a:solidFill>
                  <a:srgbClr val="BDC1C6"/>
                </a:solidFill>
                <a:effectLst/>
                <a:latin typeface="arial" panose="020B0604020202020204" pitchFamily="34" charset="0"/>
              </a:rPr>
              <a:t>Someone who is experienced in either life or a certain aspect of it, or being skilled in a particular area.</a:t>
            </a:r>
          </a:p>
          <a:p>
            <a:pPr marL="584200" indent="-457200">
              <a:spcBef>
                <a:spcPts val="0"/>
              </a:spcBef>
              <a:buSzPts val="2000"/>
            </a:pPr>
            <a:endParaRPr lang="en-AU" sz="2800" dirty="0"/>
          </a:p>
          <a:p>
            <a:pPr marL="584200" indent="-457200">
              <a:spcBef>
                <a:spcPts val="0"/>
              </a:spcBef>
              <a:buSzPts val="2000"/>
            </a:pPr>
            <a:r>
              <a:rPr lang="en-AU" sz="2800" dirty="0"/>
              <a:t>Wisdom as defined by Biblical Literature: </a:t>
            </a:r>
            <a:r>
              <a:rPr lang="en-GB" sz="2400" b="0" i="0" dirty="0">
                <a:solidFill>
                  <a:srgbClr val="BDC1C6"/>
                </a:solidFill>
                <a:effectLst/>
                <a:latin typeface="arial" panose="020B0604020202020204" pitchFamily="34" charset="0"/>
              </a:rPr>
              <a:t>Someone who lives an integrated life, where their values and actions align and those values stem from God the true source of Wisdom. </a:t>
            </a:r>
          </a:p>
          <a:p>
            <a:pPr marL="584200" indent="-457200">
              <a:spcBef>
                <a:spcPts val="0"/>
              </a:spcBef>
              <a:buSzPts val="2000"/>
            </a:pPr>
            <a:endParaRPr lang="en-GB" sz="2400" b="0" i="0" dirty="0">
              <a:solidFill>
                <a:srgbClr val="BDC1C6"/>
              </a:solidFill>
              <a:effectLst/>
              <a:latin typeface="arial" panose="020B0604020202020204" pitchFamily="34" charset="0"/>
            </a:endParaRPr>
          </a:p>
          <a:p>
            <a:pPr marL="584200" indent="-457200">
              <a:spcBef>
                <a:spcPts val="0"/>
              </a:spcBef>
              <a:buSzPts val="2000"/>
            </a:pPr>
            <a:endParaRPr lang="en-AU" sz="2800" dirty="0"/>
          </a:p>
          <a:p>
            <a:pPr marL="228600" lvl="0" indent="-101600" algn="l" rtl="0">
              <a:lnSpc>
                <a:spcPct val="110000"/>
              </a:lnSpc>
              <a:spcBef>
                <a:spcPts val="0"/>
              </a:spcBef>
              <a:spcAft>
                <a:spcPts val="0"/>
              </a:spcAft>
              <a:buClr>
                <a:schemeClr val="lt1"/>
              </a:buClr>
              <a:buSzPts val="2000"/>
              <a:buNone/>
            </a:pPr>
            <a:endParaRPr sz="2800" dirty="0"/>
          </a:p>
        </p:txBody>
      </p:sp>
    </p:spTree>
    <p:extLst>
      <p:ext uri="{BB962C8B-B14F-4D97-AF65-F5344CB8AC3E}">
        <p14:creationId xmlns:p14="http://schemas.microsoft.com/office/powerpoint/2010/main" val="68491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549536" y="293243"/>
            <a:ext cx="3278752" cy="47193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38" name="Google Shape;138;p9"/>
          <p:cNvSpPr txBox="1"/>
          <p:nvPr/>
        </p:nvSpPr>
        <p:spPr>
          <a:xfrm>
            <a:off x="8362385" y="293243"/>
            <a:ext cx="3278752" cy="471933"/>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James 3:13-18 </a:t>
            </a:r>
            <a:endParaRPr dirty="0"/>
          </a:p>
        </p:txBody>
      </p:sp>
      <p:sp>
        <p:nvSpPr>
          <p:cNvPr id="139" name="Google Shape;139;p9"/>
          <p:cNvSpPr txBox="1">
            <a:spLocks noGrp="1"/>
          </p:cNvSpPr>
          <p:nvPr>
            <p:ph type="body" idx="1"/>
          </p:nvPr>
        </p:nvSpPr>
        <p:spPr>
          <a:xfrm>
            <a:off x="550863" y="1231392"/>
            <a:ext cx="11090274" cy="5035295"/>
          </a:xfrm>
          <a:prstGeom prst="rect">
            <a:avLst/>
          </a:prstGeom>
          <a:noFill/>
          <a:ln>
            <a:noFill/>
          </a:ln>
        </p:spPr>
        <p:txBody>
          <a:bodyPr spcFirstLastPara="1" wrap="square" lIns="109725" tIns="109725" rIns="109725" bIns="91425" anchor="t" anchorCtr="0">
            <a:noAutofit/>
          </a:bodyPr>
          <a:lstStyle/>
          <a:p>
            <a:pPr marL="584200" indent="-457200">
              <a:spcBef>
                <a:spcPts val="0"/>
              </a:spcBef>
              <a:buSzPts val="2000"/>
            </a:pPr>
            <a:r>
              <a:rPr lang="en-AU" sz="2800" dirty="0"/>
              <a:t>Earthly Wisdom: </a:t>
            </a:r>
          </a:p>
          <a:p>
            <a:pPr marL="1041400" lvl="1" indent="-457200">
              <a:spcBef>
                <a:spcPts val="0"/>
              </a:spcBef>
              <a:buSzPts val="2000"/>
            </a:pPr>
            <a:r>
              <a:rPr lang="en-AU" sz="2200" dirty="0"/>
              <a:t>Lofty and Unreachable, Typically only Intellectual or self focused</a:t>
            </a:r>
          </a:p>
          <a:p>
            <a:pPr marL="1041400" lvl="1" indent="-457200">
              <a:spcBef>
                <a:spcPts val="0"/>
              </a:spcBef>
              <a:buSzPts val="2000"/>
            </a:pPr>
            <a:r>
              <a:rPr lang="en-AU" sz="2200" dirty="0"/>
              <a:t>Harder to see, or point out examples of.</a:t>
            </a:r>
          </a:p>
          <a:p>
            <a:pPr marL="1041400" lvl="1" indent="-457200">
              <a:spcBef>
                <a:spcPts val="0"/>
              </a:spcBef>
              <a:buSzPts val="2000"/>
            </a:pPr>
            <a:r>
              <a:rPr lang="en-AU" sz="2200" dirty="0"/>
              <a:t>You either have it or you don’t.</a:t>
            </a:r>
          </a:p>
          <a:p>
            <a:pPr marL="584200" indent="-457200">
              <a:spcBef>
                <a:spcPts val="0"/>
              </a:spcBef>
              <a:buSzPts val="2000"/>
            </a:pPr>
            <a:endParaRPr lang="en-AU" sz="2800" dirty="0"/>
          </a:p>
          <a:p>
            <a:pPr marL="584200" indent="-457200">
              <a:spcBef>
                <a:spcPts val="0"/>
              </a:spcBef>
              <a:buSzPts val="2000"/>
            </a:pPr>
            <a:r>
              <a:rPr lang="en-AU" sz="2800" dirty="0"/>
              <a:t>True Wisdom:</a:t>
            </a:r>
          </a:p>
          <a:p>
            <a:pPr marL="1041400" lvl="1" indent="-457200">
              <a:spcBef>
                <a:spcPts val="0"/>
              </a:spcBef>
              <a:buSzPts val="2000"/>
            </a:pPr>
            <a:r>
              <a:rPr lang="en-AU" sz="2200" dirty="0"/>
              <a:t>Practical and grounded in reality</a:t>
            </a:r>
          </a:p>
          <a:p>
            <a:pPr marL="1041400" lvl="1" indent="-457200">
              <a:spcBef>
                <a:spcPts val="0"/>
              </a:spcBef>
              <a:buSzPts val="2000"/>
            </a:pPr>
            <a:r>
              <a:rPr lang="en-AU" sz="2200" dirty="0"/>
              <a:t>Has a visible quality where others should be able to point it out</a:t>
            </a:r>
          </a:p>
          <a:p>
            <a:pPr marL="1041400" lvl="1" indent="-457200">
              <a:spcBef>
                <a:spcPts val="0"/>
              </a:spcBef>
              <a:buSzPts val="2000"/>
            </a:pPr>
            <a:r>
              <a:rPr lang="en-AU" sz="2200" dirty="0"/>
              <a:t>Something you build within yourself, a habit that you work on. </a:t>
            </a:r>
          </a:p>
          <a:p>
            <a:pPr marL="1041400" lvl="1" indent="-457200">
              <a:spcBef>
                <a:spcPts val="0"/>
              </a:spcBef>
              <a:buSzPts val="2000"/>
            </a:pPr>
            <a:endParaRPr sz="2200" dirty="0"/>
          </a:p>
        </p:txBody>
      </p:sp>
    </p:spTree>
    <p:extLst>
      <p:ext uri="{BB962C8B-B14F-4D97-AF65-F5344CB8AC3E}">
        <p14:creationId xmlns:p14="http://schemas.microsoft.com/office/powerpoint/2010/main" val="97140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549536" y="293243"/>
            <a:ext cx="3278752" cy="47193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38" name="Google Shape;138;p9"/>
          <p:cNvSpPr txBox="1"/>
          <p:nvPr/>
        </p:nvSpPr>
        <p:spPr>
          <a:xfrm>
            <a:off x="8362385" y="293243"/>
            <a:ext cx="3278752" cy="471933"/>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James 3:13-18 </a:t>
            </a:r>
            <a:endParaRPr dirty="0"/>
          </a:p>
        </p:txBody>
      </p:sp>
      <p:sp>
        <p:nvSpPr>
          <p:cNvPr id="139" name="Google Shape;139;p9"/>
          <p:cNvSpPr txBox="1">
            <a:spLocks noGrp="1"/>
          </p:cNvSpPr>
          <p:nvPr>
            <p:ph type="body" idx="1"/>
          </p:nvPr>
        </p:nvSpPr>
        <p:spPr>
          <a:xfrm>
            <a:off x="550863" y="1231392"/>
            <a:ext cx="11090274" cy="5035295"/>
          </a:xfrm>
          <a:prstGeom prst="rect">
            <a:avLst/>
          </a:prstGeom>
          <a:noFill/>
          <a:ln>
            <a:noFill/>
          </a:ln>
        </p:spPr>
        <p:txBody>
          <a:bodyPr spcFirstLastPara="1" wrap="square" lIns="109725" tIns="109725" rIns="109725" bIns="91425" anchor="t" anchorCtr="0">
            <a:noAutofit/>
          </a:bodyPr>
          <a:lstStyle/>
          <a:p>
            <a:pPr marL="584200" indent="-457200">
              <a:spcBef>
                <a:spcPts val="0"/>
              </a:spcBef>
              <a:buSzPts val="2000"/>
            </a:pPr>
            <a:r>
              <a:rPr lang="en-AU" sz="2800" dirty="0"/>
              <a:t>Earthly Wisdom: </a:t>
            </a:r>
          </a:p>
          <a:p>
            <a:pPr marL="1041400" lvl="1" indent="-457200">
              <a:spcBef>
                <a:spcPts val="0"/>
              </a:spcBef>
              <a:buSzPts val="2000"/>
            </a:pPr>
            <a:r>
              <a:rPr lang="en-AU" sz="2200" dirty="0"/>
              <a:t>Demands to be recognised</a:t>
            </a:r>
          </a:p>
          <a:p>
            <a:pPr marL="1041400" lvl="1" indent="-457200">
              <a:spcBef>
                <a:spcPts val="0"/>
              </a:spcBef>
              <a:buSzPts val="2000"/>
            </a:pPr>
            <a:r>
              <a:rPr lang="en-AU" sz="2200" dirty="0"/>
              <a:t>Rarely allows room for other opinions</a:t>
            </a:r>
          </a:p>
          <a:p>
            <a:pPr marL="584200" indent="-457200">
              <a:spcBef>
                <a:spcPts val="0"/>
              </a:spcBef>
              <a:buSzPts val="2000"/>
            </a:pPr>
            <a:endParaRPr lang="en-AU" sz="2800" dirty="0"/>
          </a:p>
          <a:p>
            <a:pPr marL="584200" indent="-457200">
              <a:spcBef>
                <a:spcPts val="0"/>
              </a:spcBef>
              <a:buSzPts val="2000"/>
            </a:pPr>
            <a:r>
              <a:rPr lang="en-AU" sz="2800" dirty="0"/>
              <a:t>True Wisdom:</a:t>
            </a:r>
          </a:p>
          <a:p>
            <a:pPr marL="1041400" lvl="1" indent="-457200">
              <a:spcBef>
                <a:spcPts val="0"/>
              </a:spcBef>
              <a:buSzPts val="2000"/>
            </a:pPr>
            <a:r>
              <a:rPr lang="en-AU" sz="2200" dirty="0"/>
              <a:t>Speaks primarily through actions</a:t>
            </a:r>
          </a:p>
          <a:p>
            <a:pPr marL="1041400" lvl="1" indent="-457200">
              <a:spcBef>
                <a:spcPts val="0"/>
              </a:spcBef>
              <a:buSzPts val="2000"/>
            </a:pPr>
            <a:r>
              <a:rPr lang="en-AU" sz="2200" dirty="0"/>
              <a:t>Typically acts in a way that is not focused on the self but on others.</a:t>
            </a:r>
          </a:p>
          <a:p>
            <a:pPr marL="1041400" lvl="1" indent="-457200">
              <a:spcBef>
                <a:spcPts val="0"/>
              </a:spcBef>
              <a:buSzPts val="2000"/>
            </a:pPr>
            <a:endParaRPr sz="2200" dirty="0"/>
          </a:p>
        </p:txBody>
      </p:sp>
    </p:spTree>
    <p:extLst>
      <p:ext uri="{BB962C8B-B14F-4D97-AF65-F5344CB8AC3E}">
        <p14:creationId xmlns:p14="http://schemas.microsoft.com/office/powerpoint/2010/main" val="398365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549536" y="293243"/>
            <a:ext cx="3278752" cy="47193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38" name="Google Shape;138;p9"/>
          <p:cNvSpPr txBox="1"/>
          <p:nvPr/>
        </p:nvSpPr>
        <p:spPr>
          <a:xfrm>
            <a:off x="8362385" y="293243"/>
            <a:ext cx="3278752" cy="471933"/>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James 3:13-18 </a:t>
            </a:r>
            <a:endParaRPr dirty="0"/>
          </a:p>
        </p:txBody>
      </p:sp>
      <p:sp>
        <p:nvSpPr>
          <p:cNvPr id="139" name="Google Shape;139;p9"/>
          <p:cNvSpPr txBox="1">
            <a:spLocks noGrp="1"/>
          </p:cNvSpPr>
          <p:nvPr>
            <p:ph type="body" idx="1"/>
          </p:nvPr>
        </p:nvSpPr>
        <p:spPr>
          <a:xfrm>
            <a:off x="550863" y="1231392"/>
            <a:ext cx="11090274" cy="5035295"/>
          </a:xfrm>
          <a:prstGeom prst="rect">
            <a:avLst/>
          </a:prstGeom>
          <a:noFill/>
          <a:ln>
            <a:noFill/>
          </a:ln>
        </p:spPr>
        <p:txBody>
          <a:bodyPr spcFirstLastPara="1" wrap="square" lIns="109725" tIns="109725" rIns="109725" bIns="91425" anchor="t" anchorCtr="0">
            <a:noAutofit/>
          </a:bodyPr>
          <a:lstStyle/>
          <a:p>
            <a:pPr marL="584200" indent="-457200">
              <a:spcBef>
                <a:spcPts val="0"/>
              </a:spcBef>
              <a:buSzPts val="2000"/>
            </a:pPr>
            <a:r>
              <a:rPr lang="en-AU" sz="2800" dirty="0"/>
              <a:t>True wisdom is:</a:t>
            </a:r>
          </a:p>
          <a:p>
            <a:pPr marL="1041400" lvl="1" indent="-457200">
              <a:spcBef>
                <a:spcPts val="0"/>
              </a:spcBef>
              <a:buSzPts val="2000"/>
            </a:pPr>
            <a:r>
              <a:rPr lang="en-AU" sz="2200" dirty="0"/>
              <a:t>Pure or Holy</a:t>
            </a:r>
          </a:p>
          <a:p>
            <a:pPr marL="1041400" lvl="1" indent="-457200">
              <a:spcBef>
                <a:spcPts val="0"/>
              </a:spcBef>
              <a:buSzPts val="2000"/>
            </a:pPr>
            <a:r>
              <a:rPr lang="en-AU" sz="2200" dirty="0"/>
              <a:t>Peace-loving: Prioritises relationships</a:t>
            </a:r>
          </a:p>
          <a:p>
            <a:pPr marL="1041400" lvl="1" indent="-457200">
              <a:spcBef>
                <a:spcPts val="0"/>
              </a:spcBef>
              <a:buSzPts val="2000"/>
            </a:pPr>
            <a:r>
              <a:rPr lang="en-AU" sz="2200" dirty="0"/>
              <a:t>Considerate or Humble: Meets the needs of others before the self</a:t>
            </a:r>
          </a:p>
          <a:p>
            <a:pPr marL="1041400" lvl="1" indent="-457200">
              <a:spcBef>
                <a:spcPts val="0"/>
              </a:spcBef>
              <a:buSzPts val="2000"/>
            </a:pPr>
            <a:r>
              <a:rPr lang="en-AU" sz="2200" dirty="0"/>
              <a:t>Submissive: Allows others to suggest the next course of action</a:t>
            </a:r>
          </a:p>
          <a:p>
            <a:pPr marL="1041400" lvl="1" indent="-457200">
              <a:spcBef>
                <a:spcPts val="0"/>
              </a:spcBef>
              <a:buSzPts val="2000"/>
            </a:pPr>
            <a:r>
              <a:rPr lang="en-AU" sz="2200" dirty="0"/>
              <a:t>Full of mercy: Recognises the imperfection in others and seeks the good in them</a:t>
            </a:r>
          </a:p>
          <a:p>
            <a:pPr marL="1041400" lvl="1" indent="-457200">
              <a:spcBef>
                <a:spcPts val="0"/>
              </a:spcBef>
              <a:buSzPts val="2000"/>
            </a:pPr>
            <a:r>
              <a:rPr lang="en-AU" sz="2200" dirty="0"/>
              <a:t>Impartial: Does not favour one over the others</a:t>
            </a:r>
          </a:p>
          <a:p>
            <a:pPr marL="1041400" lvl="1" indent="-457200">
              <a:spcBef>
                <a:spcPts val="0"/>
              </a:spcBef>
              <a:buSzPts val="2000"/>
            </a:pPr>
            <a:r>
              <a:rPr lang="en-AU" sz="2200" dirty="0"/>
              <a:t>Sincere: Truly seeks to love others well.</a:t>
            </a:r>
            <a:endParaRPr sz="2200" dirty="0"/>
          </a:p>
        </p:txBody>
      </p:sp>
    </p:spTree>
    <p:extLst>
      <p:ext uri="{BB962C8B-B14F-4D97-AF65-F5344CB8AC3E}">
        <p14:creationId xmlns:p14="http://schemas.microsoft.com/office/powerpoint/2010/main" val="2161765373"/>
      </p:ext>
    </p:extLst>
  </p:cSld>
  <p:clrMapOvr>
    <a:masterClrMapping/>
  </p:clrMapOvr>
</p:sld>
</file>

<file path=ppt/theme/theme1.xml><?xml version="1.0" encoding="utf-8"?>
<a:theme xmlns:a="http://schemas.openxmlformats.org/drawingml/2006/main" name="3DFloatVTI">
  <a:themeElements>
    <a:clrScheme name="AnalogousFromLightSeed_2SEEDS">
      <a:dk1>
        <a:srgbClr val="000000"/>
      </a:dk1>
      <a:lt1>
        <a:srgbClr val="FFFFFF"/>
      </a:lt1>
      <a:dk2>
        <a:srgbClr val="413324"/>
      </a:dk2>
      <a:lt2>
        <a:srgbClr val="E6E8E2"/>
      </a:lt2>
      <a:accent1>
        <a:srgbClr val="8F7FBA"/>
      </a:accent1>
      <a:accent2>
        <a:srgbClr val="969DC6"/>
      </a:accent2>
      <a:accent3>
        <a:srgbClr val="B796C6"/>
      </a:accent3>
      <a:accent4>
        <a:srgbClr val="BA8F7F"/>
      </a:accent4>
      <a:accent5>
        <a:srgbClr val="B1A282"/>
      </a:accent5>
      <a:accent6>
        <a:srgbClr val="A2A873"/>
      </a:accent6>
      <a:hlink>
        <a:srgbClr val="7A8953"/>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859</Words>
  <Application>Microsoft Office PowerPoint</Application>
  <PresentationFormat>Widescreen</PresentationFormat>
  <Paragraphs>81</Paragraphs>
  <Slides>11</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Corbel</vt:lpstr>
      <vt:lpstr>arial</vt:lpstr>
      <vt:lpstr>arial</vt:lpstr>
      <vt:lpstr>Source Sans Pro</vt:lpstr>
      <vt:lpstr>3DFloatVTI</vt:lpstr>
      <vt:lpstr>Depth</vt:lpstr>
      <vt:lpstr>James 3:13-18</vt:lpstr>
      <vt:lpstr>Pearls from James</vt:lpstr>
      <vt:lpstr>Pearls from James</vt:lpstr>
      <vt:lpstr>Pearls from James</vt:lpstr>
      <vt:lpstr>Pearls from James</vt:lpstr>
      <vt:lpstr>Pearls from James</vt:lpstr>
      <vt:lpstr>Pearls from James</vt:lpstr>
      <vt:lpstr>Pearls from James</vt:lpstr>
      <vt:lpstr>Pearls from James</vt:lpstr>
      <vt:lpstr>Pearls from James</vt:lpstr>
      <vt:lpstr>Pearls from James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Pearls from James</dc:title>
  <dc:creator>Sue de Pyle</dc:creator>
  <cp:lastModifiedBy>Streamer</cp:lastModifiedBy>
  <cp:revision>2</cp:revision>
  <dcterms:created xsi:type="dcterms:W3CDTF">2022-07-12T11:37:12Z</dcterms:created>
  <dcterms:modified xsi:type="dcterms:W3CDTF">2022-10-15T22:14:57Z</dcterms:modified>
</cp:coreProperties>
</file>